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64" r:id="rId3"/>
    <p:sldId id="257" r:id="rId4"/>
    <p:sldId id="259" r:id="rId5"/>
    <p:sldId id="261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60" r:id="rId15"/>
    <p:sldId id="272" r:id="rId16"/>
    <p:sldId id="273" r:id="rId17"/>
    <p:sldId id="274" r:id="rId18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20"/>
      <p:bold r:id="rId21"/>
      <p:italic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424B7E-67A2-E24B-9516-C248AFA19009}" v="48" dt="2022-08-30T09:35:52.949"/>
    <p1510:client id="{89457721-8AF9-BB44-BAF2-46F7B0D7D7E8}" v="7" dt="2022-08-30T09:55:12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35"/>
    <p:restoredTop sz="92055"/>
  </p:normalViewPr>
  <p:slideViewPr>
    <p:cSldViewPr snapToGrid="0" snapToObjects="1">
      <p:cViewPr varScale="1">
        <p:scale>
          <a:sx n="135" d="100"/>
          <a:sy n="135" d="100"/>
        </p:scale>
        <p:origin x="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A8290FA7-622A-D149-8650-9DF3F18680D5}"/>
    <pc:docChg chg="undo redo custSel addSld delSld modSld sldOrd modMainMaster">
      <pc:chgData name="Riccardo Berta" userId="c8694f89-bba4-4576-b0a8-456619ca5a8c" providerId="ADAL" clId="{A8290FA7-622A-D149-8650-9DF3F18680D5}" dt="2022-07-27T13:36:04.688" v="2998"/>
      <pc:docMkLst>
        <pc:docMk/>
      </pc:docMkLst>
      <pc:sldChg chg="delSp modSp mod">
        <pc:chgData name="Riccardo Berta" userId="c8694f89-bba4-4576-b0a8-456619ca5a8c" providerId="ADAL" clId="{A8290FA7-622A-D149-8650-9DF3F18680D5}" dt="2022-07-27T13:35:14.530" v="2993" actId="20577"/>
        <pc:sldMkLst>
          <pc:docMk/>
          <pc:sldMk cId="0" sldId="256"/>
        </pc:sldMkLst>
        <pc:spChg chg="mod">
          <ac:chgData name="Riccardo Berta" userId="c8694f89-bba4-4576-b0a8-456619ca5a8c" providerId="ADAL" clId="{A8290FA7-622A-D149-8650-9DF3F18680D5}" dt="2022-07-27T13:35:14.530" v="2993" actId="20577"/>
          <ac:spMkLst>
            <pc:docMk/>
            <pc:sldMk cId="0" sldId="256"/>
            <ac:spMk id="62" creationId="{00000000-0000-0000-0000-000000000000}"/>
          </ac:spMkLst>
        </pc:spChg>
        <pc:spChg chg="del">
          <ac:chgData name="Riccardo Berta" userId="c8694f89-bba4-4576-b0a8-456619ca5a8c" providerId="ADAL" clId="{A8290FA7-622A-D149-8650-9DF3F18680D5}" dt="2022-07-18T11:40:08.016" v="50" actId="478"/>
          <ac:spMkLst>
            <pc:docMk/>
            <pc:sldMk cId="0" sldId="256"/>
            <ac:spMk id="78" creationId="{00000000-0000-0000-0000-000000000000}"/>
          </ac:spMkLst>
        </pc:spChg>
        <pc:grpChg chg="del">
          <ac:chgData name="Riccardo Berta" userId="c8694f89-bba4-4576-b0a8-456619ca5a8c" providerId="ADAL" clId="{A8290FA7-622A-D149-8650-9DF3F18680D5}" dt="2022-07-18T11:40:10.605" v="51" actId="478"/>
          <ac:grpSpMkLst>
            <pc:docMk/>
            <pc:sldMk cId="0" sldId="256"/>
            <ac:grpSpMk id="63" creationId="{00000000-0000-0000-0000-000000000000}"/>
          </ac:grpSpMkLst>
        </pc:grp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66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69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74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75" creationId="{00000000-0000-0000-0000-000000000000}"/>
          </ac:cxnSpMkLst>
        </pc:cxnChg>
      </pc:sldChg>
      <pc:sldChg chg="delSp modSp mod">
        <pc:chgData name="Riccardo Berta" userId="c8694f89-bba4-4576-b0a8-456619ca5a8c" providerId="ADAL" clId="{A8290FA7-622A-D149-8650-9DF3F18680D5}" dt="2022-07-27T08:46:23.569" v="1166" actId="948"/>
        <pc:sldMkLst>
          <pc:docMk/>
          <pc:sldMk cId="0" sldId="257"/>
        </pc:sldMkLst>
        <pc:spChg chg="mod">
          <ac:chgData name="Riccardo Berta" userId="c8694f89-bba4-4576-b0a8-456619ca5a8c" providerId="ADAL" clId="{A8290FA7-622A-D149-8650-9DF3F18680D5}" dt="2022-07-27T07:46:33.325" v="171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08:46:23.569" v="1166" actId="948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A8290FA7-622A-D149-8650-9DF3F18680D5}" dt="2022-07-18T11:39:52.245" v="18" actId="478"/>
          <ac:picMkLst>
            <pc:docMk/>
            <pc:sldMk cId="0" sldId="257"/>
            <ac:picMk id="85" creationId="{00000000-0000-0000-0000-000000000000}"/>
          </ac:picMkLst>
        </pc:picChg>
      </pc:sldChg>
      <pc:sldChg chg="addSp modSp new mod modNotes">
        <pc:chgData name="Riccardo Berta" userId="c8694f89-bba4-4576-b0a8-456619ca5a8c" providerId="ADAL" clId="{A8290FA7-622A-D149-8650-9DF3F18680D5}" dt="2022-07-27T08:52:46.755" v="1313" actId="113"/>
        <pc:sldMkLst>
          <pc:docMk/>
          <pc:sldMk cId="1899110855" sldId="258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1899110855" sldId="258"/>
            <ac:spMk id="2" creationId="{9A367158-2E24-E90C-7ECC-502AB323ED05}"/>
          </ac:spMkLst>
        </pc:spChg>
        <pc:spChg chg="mod">
          <ac:chgData name="Riccardo Berta" userId="c8694f89-bba4-4576-b0a8-456619ca5a8c" providerId="ADAL" clId="{A8290FA7-622A-D149-8650-9DF3F18680D5}" dt="2022-07-27T08:52:46.755" v="1313" actId="113"/>
          <ac:spMkLst>
            <pc:docMk/>
            <pc:sldMk cId="1899110855" sldId="258"/>
            <ac:spMk id="3" creationId="{3F2C94B7-5C82-7750-8B45-751562B2B6D0}"/>
          </ac:spMkLst>
        </pc:spChg>
        <pc:picChg chg="add mod">
          <ac:chgData name="Riccardo Berta" userId="c8694f89-bba4-4576-b0a8-456619ca5a8c" providerId="ADAL" clId="{A8290FA7-622A-D149-8650-9DF3F18680D5}" dt="2022-07-27T08:50:59.788" v="1228" actId="1076"/>
          <ac:picMkLst>
            <pc:docMk/>
            <pc:sldMk cId="1899110855" sldId="258"/>
            <ac:picMk id="4" creationId="{1FB36129-1438-3CA3-2875-A711720E74DA}"/>
          </ac:picMkLst>
        </pc:picChg>
      </pc:sldChg>
      <pc:sldChg chg="new del">
        <pc:chgData name="Riccardo Berta" userId="c8694f89-bba4-4576-b0a8-456619ca5a8c" providerId="ADAL" clId="{A8290FA7-622A-D149-8650-9DF3F18680D5}" dt="2022-07-27T07:48:28.832" v="223" actId="2696"/>
        <pc:sldMkLst>
          <pc:docMk/>
          <pc:sldMk cId="182339981" sldId="259"/>
        </pc:sldMkLst>
      </pc:sldChg>
      <pc:sldChg chg="del">
        <pc:chgData name="Riccardo Berta" userId="c8694f89-bba4-4576-b0a8-456619ca5a8c" providerId="ADAL" clId="{A8290FA7-622A-D149-8650-9DF3F18680D5}" dt="2022-07-18T11:39:57.790" v="23" actId="2696"/>
        <pc:sldMkLst>
          <pc:docMk/>
          <pc:sldMk cId="3018556184" sldId="259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3018556184" sldId="259"/>
            <ac:spMk id="2" creationId="{41268BF7-2F3B-A5C4-4F7E-1982399FCE62}"/>
          </ac:spMkLst>
        </pc:spChg>
        <pc:spChg chg="mod">
          <ac:chgData name="Riccardo Berta" userId="c8694f89-bba4-4576-b0a8-456619ca5a8c" providerId="ADAL" clId="{A8290FA7-622A-D149-8650-9DF3F18680D5}" dt="2022-07-27T13:36:04.688" v="2998"/>
          <ac:spMkLst>
            <pc:docMk/>
            <pc:sldMk cId="3018556184" sldId="259"/>
            <ac:spMk id="3" creationId="{38BFAA1C-1163-169B-2D77-6FEF73CC8512}"/>
          </ac:spMkLst>
        </pc:spChg>
      </pc:sldChg>
      <pc:sldChg chg="addSp modSp new mod">
        <pc:chgData name="Riccardo Berta" userId="c8694f89-bba4-4576-b0a8-456619ca5a8c" providerId="ADAL" clId="{A8290FA7-622A-D149-8650-9DF3F18680D5}" dt="2022-07-27T08:48:59.292" v="1210" actId="1076"/>
        <pc:sldMkLst>
          <pc:docMk/>
          <pc:sldMk cId="1104208334" sldId="260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1104208334" sldId="260"/>
            <ac:spMk id="2" creationId="{BCB44347-B705-702C-8C13-25742F95F00E}"/>
          </ac:spMkLst>
        </pc:spChg>
        <pc:spChg chg="mod">
          <ac:chgData name="Riccardo Berta" userId="c8694f89-bba4-4576-b0a8-456619ca5a8c" providerId="ADAL" clId="{A8290FA7-622A-D149-8650-9DF3F18680D5}" dt="2022-07-27T08:48:34.600" v="1207" actId="20577"/>
          <ac:spMkLst>
            <pc:docMk/>
            <pc:sldMk cId="1104208334" sldId="260"/>
            <ac:spMk id="3" creationId="{1C462C8B-759C-C2C7-EA44-1505F85DD073}"/>
          </ac:spMkLst>
        </pc:spChg>
        <pc:picChg chg="add mod">
          <ac:chgData name="Riccardo Berta" userId="c8694f89-bba4-4576-b0a8-456619ca5a8c" providerId="ADAL" clId="{A8290FA7-622A-D149-8650-9DF3F18680D5}" dt="2022-07-27T08:48:59.292" v="1210" actId="1076"/>
          <ac:picMkLst>
            <pc:docMk/>
            <pc:sldMk cId="1104208334" sldId="260"/>
            <ac:picMk id="1026" creationId="{B4CA9CEF-2B94-4431-1046-06B5B4A61164}"/>
          </ac:picMkLst>
        </pc:picChg>
      </pc:sldChg>
      <pc:sldChg chg="del">
        <pc:chgData name="Riccardo Berta" userId="c8694f89-bba4-4576-b0a8-456619ca5a8c" providerId="ADAL" clId="{A8290FA7-622A-D149-8650-9DF3F18680D5}" dt="2022-07-18T11:39:58.142" v="25" actId="2696"/>
        <pc:sldMkLst>
          <pc:docMk/>
          <pc:sldMk cId="1290395919" sldId="261"/>
        </pc:sldMkLst>
        <pc:spChg chg="mod">
          <ac:chgData name="Riccardo Berta" userId="c8694f89-bba4-4576-b0a8-456619ca5a8c" providerId="ADAL" clId="{A8290FA7-622A-D149-8650-9DF3F18680D5}" dt="2022-07-27T09:02:55.174" v="1405" actId="313"/>
          <ac:spMkLst>
            <pc:docMk/>
            <pc:sldMk cId="1290395919" sldId="261"/>
            <ac:spMk id="2" creationId="{7ACF5050-2FE7-D51A-3B42-49745B74F8BD}"/>
          </ac:spMkLst>
        </pc:spChg>
        <pc:spChg chg="mod">
          <ac:chgData name="Riccardo Berta" userId="c8694f89-bba4-4576-b0a8-456619ca5a8c" providerId="ADAL" clId="{A8290FA7-622A-D149-8650-9DF3F18680D5}" dt="2022-07-27T10:13:59.822" v="1768" actId="20577"/>
          <ac:spMkLst>
            <pc:docMk/>
            <pc:sldMk cId="1290395919" sldId="261"/>
            <ac:spMk id="3" creationId="{443CA410-E246-EACE-351E-80C846A06F66}"/>
          </ac:spMkLst>
        </pc:spChg>
      </pc:sldChg>
      <pc:sldChg chg="new del">
        <pc:chgData name="Riccardo Berta" userId="c8694f89-bba4-4576-b0a8-456619ca5a8c" providerId="ADAL" clId="{A8290FA7-622A-D149-8650-9DF3F18680D5}" dt="2022-07-27T10:14:34.151" v="1776" actId="2696"/>
        <pc:sldMkLst>
          <pc:docMk/>
          <pc:sldMk cId="1228403239" sldId="262"/>
        </pc:sldMkLst>
      </pc:sldChg>
      <pc:sldChg chg="addSp modSp add mod">
        <pc:chgData name="Riccardo Berta" userId="c8694f89-bba4-4576-b0a8-456619ca5a8c" providerId="ADAL" clId="{A8290FA7-622A-D149-8650-9DF3F18680D5}" dt="2022-07-27T10:42:13.820" v="2230" actId="113"/>
        <pc:sldMkLst>
          <pc:docMk/>
          <pc:sldMk cId="4130549615" sldId="262"/>
        </pc:sldMkLst>
        <pc:spChg chg="mod">
          <ac:chgData name="Riccardo Berta" userId="c8694f89-bba4-4576-b0a8-456619ca5a8c" providerId="ADAL" clId="{A8290FA7-622A-D149-8650-9DF3F18680D5}" dt="2022-07-27T10:14:47.805" v="1801" actId="20577"/>
          <ac:spMkLst>
            <pc:docMk/>
            <pc:sldMk cId="4130549615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42:13.820" v="2230" actId="113"/>
          <ac:spMkLst>
            <pc:docMk/>
            <pc:sldMk cId="4130549615" sldId="26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A8290FA7-622A-D149-8650-9DF3F18680D5}" dt="2022-07-27T10:41:57.614" v="2224" actId="1076"/>
          <ac:picMkLst>
            <pc:docMk/>
            <pc:sldMk cId="4130549615" sldId="262"/>
            <ac:picMk id="2" creationId="{DE7BB65F-08A4-B6D2-CED9-F0FFBD5CDBF9}"/>
          </ac:picMkLst>
        </pc:picChg>
        <pc:picChg chg="add mod">
          <ac:chgData name="Riccardo Berta" userId="c8694f89-bba4-4576-b0a8-456619ca5a8c" providerId="ADAL" clId="{A8290FA7-622A-D149-8650-9DF3F18680D5}" dt="2022-07-27T10:42:07.380" v="2229" actId="1076"/>
          <ac:picMkLst>
            <pc:docMk/>
            <pc:sldMk cId="4130549615" sldId="262"/>
            <ac:picMk id="3" creationId="{8F10188F-1192-CC5C-9229-6680F9B1F8A4}"/>
          </ac:picMkLst>
        </pc:picChg>
      </pc:sldChg>
      <pc:sldChg chg="new del">
        <pc:chgData name="Riccardo Berta" userId="c8694f89-bba4-4576-b0a8-456619ca5a8c" providerId="ADAL" clId="{A8290FA7-622A-D149-8650-9DF3F18680D5}" dt="2022-07-27T10:14:17.648" v="1770" actId="2696"/>
        <pc:sldMkLst>
          <pc:docMk/>
          <pc:sldMk cId="4179454221" sldId="262"/>
        </pc:sldMkLst>
      </pc:sldChg>
      <pc:sldChg chg="addSp delSp modSp new del mod">
        <pc:chgData name="Riccardo Berta" userId="c8694f89-bba4-4576-b0a8-456619ca5a8c" providerId="ADAL" clId="{A8290FA7-622A-D149-8650-9DF3F18680D5}" dt="2022-07-27T10:14:36.007" v="1777" actId="2696"/>
        <pc:sldMkLst>
          <pc:docMk/>
          <pc:sldMk cId="2702540954" sldId="263"/>
        </pc:sldMkLst>
        <pc:spChg chg="add del mod">
          <ac:chgData name="Riccardo Berta" userId="c8694f89-bba4-4576-b0a8-456619ca5a8c" providerId="ADAL" clId="{A8290FA7-622A-D149-8650-9DF3F18680D5}" dt="2022-07-27T10:14:34.058" v="1775"/>
          <ac:spMkLst>
            <pc:docMk/>
            <pc:sldMk cId="2702540954" sldId="263"/>
            <ac:spMk id="3" creationId="{3202F38C-70E9-B11B-4CF4-DD7C2BF1118A}"/>
          </ac:spMkLst>
        </pc:spChg>
      </pc:sldChg>
      <pc:sldChg chg="del">
        <pc:chgData name="Riccardo Berta" userId="c8694f89-bba4-4576-b0a8-456619ca5a8c" providerId="ADAL" clId="{A8290FA7-622A-D149-8650-9DF3F18680D5}" dt="2022-07-18T11:39:58.451" v="27" actId="2696"/>
        <pc:sldMkLst>
          <pc:docMk/>
          <pc:sldMk cId="3102138681" sldId="263"/>
        </pc:sldMkLst>
        <pc:spChg chg="add mod">
          <ac:chgData name="Riccardo Berta" userId="c8694f89-bba4-4576-b0a8-456619ca5a8c" providerId="ADAL" clId="{A8290FA7-622A-D149-8650-9DF3F18680D5}" dt="2022-07-27T13:25:04.866" v="2759" actId="113"/>
          <ac:spMkLst>
            <pc:docMk/>
            <pc:sldMk cId="3102138681" sldId="263"/>
            <ac:spMk id="4" creationId="{F4D09BBD-B357-6547-1869-C5A2382FCC8B}"/>
          </ac:spMkLst>
        </pc:spChg>
        <pc:spChg chg="add del mod">
          <ac:chgData name="Riccardo Berta" userId="c8694f89-bba4-4576-b0a8-456619ca5a8c" providerId="ADAL" clId="{A8290FA7-622A-D149-8650-9DF3F18680D5}" dt="2022-07-27T11:15:39.262" v="2505" actId="478"/>
          <ac:spMkLst>
            <pc:docMk/>
            <pc:sldMk cId="3102138681" sldId="263"/>
            <ac:spMk id="5" creationId="{23AC3424-715D-3F08-932D-C2CF108A7059}"/>
          </ac:spMkLst>
        </pc:spChg>
        <pc:spChg chg="add mod">
          <ac:chgData name="Riccardo Berta" userId="c8694f89-bba4-4576-b0a8-456619ca5a8c" providerId="ADAL" clId="{A8290FA7-622A-D149-8650-9DF3F18680D5}" dt="2022-07-27T11:16:53.879" v="2519" actId="1076"/>
          <ac:spMkLst>
            <pc:docMk/>
            <pc:sldMk cId="3102138681" sldId="263"/>
            <ac:spMk id="6" creationId="{E6A53417-994D-A7A5-6B3C-BE4F99893522}"/>
          </ac:spMkLst>
        </pc:spChg>
        <pc:spChg chg="add mod">
          <ac:chgData name="Riccardo Berta" userId="c8694f89-bba4-4576-b0a8-456619ca5a8c" providerId="ADAL" clId="{A8290FA7-622A-D149-8650-9DF3F18680D5}" dt="2022-07-27T11:16:53.879" v="2519" actId="1076"/>
          <ac:spMkLst>
            <pc:docMk/>
            <pc:sldMk cId="3102138681" sldId="263"/>
            <ac:spMk id="7" creationId="{A40D36EA-EE11-0232-DF5A-70C2463FA6D7}"/>
          </ac:spMkLst>
        </pc:spChg>
        <pc:spChg chg="mod">
          <ac:chgData name="Riccardo Berta" userId="c8694f89-bba4-4576-b0a8-456619ca5a8c" providerId="ADAL" clId="{A8290FA7-622A-D149-8650-9DF3F18680D5}" dt="2022-07-27T10:48:03.941" v="2323" actId="20577"/>
          <ac:spMkLst>
            <pc:docMk/>
            <pc:sldMk cId="3102138681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48:06.788" v="2324" actId="20577"/>
          <ac:spMkLst>
            <pc:docMk/>
            <pc:sldMk cId="3102138681" sldId="263"/>
            <ac:spMk id="84" creationId="{00000000-0000-0000-0000-000000000000}"/>
          </ac:spMkLst>
        </pc:spChg>
        <pc:grpChg chg="add del mod">
          <ac:chgData name="Riccardo Berta" userId="c8694f89-bba4-4576-b0a8-456619ca5a8c" providerId="ADAL" clId="{A8290FA7-622A-D149-8650-9DF3F18680D5}" dt="2022-07-27T11:18:00.757" v="2523" actId="478"/>
          <ac:grpSpMkLst>
            <pc:docMk/>
            <pc:sldMk cId="3102138681" sldId="263"/>
            <ac:grpSpMk id="8" creationId="{197E1684-FF9E-2244-C365-B25FF288C192}"/>
          </ac:grpSpMkLst>
        </pc:grpChg>
        <pc:picChg chg="del">
          <ac:chgData name="Riccardo Berta" userId="c8694f89-bba4-4576-b0a8-456619ca5a8c" providerId="ADAL" clId="{A8290FA7-622A-D149-8650-9DF3F18680D5}" dt="2022-07-27T10:43:13.465" v="2245" actId="478"/>
          <ac:picMkLst>
            <pc:docMk/>
            <pc:sldMk cId="3102138681" sldId="263"/>
            <ac:picMk id="2" creationId="{DE7BB65F-08A4-B6D2-CED9-F0FFBD5CDBF9}"/>
          </ac:picMkLst>
        </pc:picChg>
        <pc:picChg chg="del">
          <ac:chgData name="Riccardo Berta" userId="c8694f89-bba4-4576-b0a8-456619ca5a8c" providerId="ADAL" clId="{A8290FA7-622A-D149-8650-9DF3F18680D5}" dt="2022-07-27T10:43:13.005" v="2244" actId="478"/>
          <ac:picMkLst>
            <pc:docMk/>
            <pc:sldMk cId="3102138681" sldId="263"/>
            <ac:picMk id="3" creationId="{8F10188F-1192-CC5C-9229-6680F9B1F8A4}"/>
          </ac:picMkLst>
        </pc:picChg>
        <pc:picChg chg="add mod">
          <ac:chgData name="Riccardo Berta" userId="c8694f89-bba4-4576-b0a8-456619ca5a8c" providerId="ADAL" clId="{A8290FA7-622A-D149-8650-9DF3F18680D5}" dt="2022-07-27T13:24:53.552" v="2751" actId="1076"/>
          <ac:picMkLst>
            <pc:docMk/>
            <pc:sldMk cId="3102138681" sldId="263"/>
            <ac:picMk id="10" creationId="{0E81828B-E89F-25E9-3F87-0F05B85C6E21}"/>
          </ac:picMkLst>
        </pc:picChg>
        <pc:picChg chg="add mod">
          <ac:chgData name="Riccardo Berta" userId="c8694f89-bba4-4576-b0a8-456619ca5a8c" providerId="ADAL" clId="{A8290FA7-622A-D149-8650-9DF3F18680D5}" dt="2022-07-27T11:16:53.879" v="2519" actId="1076"/>
          <ac:picMkLst>
            <pc:docMk/>
            <pc:sldMk cId="3102138681" sldId="263"/>
            <ac:picMk id="2050" creationId="{A53CAF74-1BDF-FAC7-6840-B2596884FF7F}"/>
          </ac:picMkLst>
        </pc:picChg>
      </pc:sldChg>
      <pc:sldChg chg="addSp modSp add del mod">
        <pc:chgData name="Riccardo Berta" userId="c8694f89-bba4-4576-b0a8-456619ca5a8c" providerId="ADAL" clId="{A8290FA7-622A-D149-8650-9DF3F18680D5}" dt="2022-07-27T10:42:20.886" v="2231" actId="2696"/>
        <pc:sldMkLst>
          <pc:docMk/>
          <pc:sldMk cId="3911169705" sldId="263"/>
        </pc:sldMkLst>
        <pc:spChg chg="mod">
          <ac:chgData name="Riccardo Berta" userId="c8694f89-bba4-4576-b0a8-456619ca5a8c" providerId="ADAL" clId="{A8290FA7-622A-D149-8650-9DF3F18680D5}" dt="2022-07-27T10:33:15.496" v="2048" actId="20577"/>
          <ac:spMkLst>
            <pc:docMk/>
            <pc:sldMk cId="3911169705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34:05.441" v="2067" actId="20577"/>
          <ac:spMkLst>
            <pc:docMk/>
            <pc:sldMk cId="3911169705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A8290FA7-622A-D149-8650-9DF3F18680D5}" dt="2022-07-27T10:33:53.682" v="2062" actId="14100"/>
          <ac:picMkLst>
            <pc:docMk/>
            <pc:sldMk cId="3911169705" sldId="263"/>
            <ac:picMk id="2" creationId="{D4B2A0E7-4B4D-E6BD-CA2B-E156742EB348}"/>
          </ac:picMkLst>
        </pc:picChg>
        <pc:picChg chg="add mod">
          <ac:chgData name="Riccardo Berta" userId="c8694f89-bba4-4576-b0a8-456619ca5a8c" providerId="ADAL" clId="{A8290FA7-622A-D149-8650-9DF3F18680D5}" dt="2022-07-27T10:34:01.183" v="2064" actId="1076"/>
          <ac:picMkLst>
            <pc:docMk/>
            <pc:sldMk cId="3911169705" sldId="263"/>
            <ac:picMk id="3" creationId="{DB1314C3-2E54-D0A9-2C2E-0B14369A70D5}"/>
          </ac:picMkLst>
        </pc:picChg>
      </pc:sldChg>
      <pc:sldChg chg="del">
        <pc:chgData name="Riccardo Berta" userId="c8694f89-bba4-4576-b0a8-456619ca5a8c" providerId="ADAL" clId="{A8290FA7-622A-D149-8650-9DF3F18680D5}" dt="2022-07-18T11:39:58.616" v="28" actId="2696"/>
        <pc:sldMkLst>
          <pc:docMk/>
          <pc:sldMk cId="2113557187" sldId="264"/>
        </pc:sldMkLst>
        <pc:spChg chg="add del">
          <ac:chgData name="Riccardo Berta" userId="c8694f89-bba4-4576-b0a8-456619ca5a8c" providerId="ADAL" clId="{A8290FA7-622A-D149-8650-9DF3F18680D5}" dt="2022-07-27T11:59:11.727" v="2638" actId="478"/>
          <ac:spMkLst>
            <pc:docMk/>
            <pc:sldMk cId="2113557187" sldId="264"/>
            <ac:spMk id="3" creationId="{BC1FDF23-921F-5E18-9CFF-ACCFCF450821}"/>
          </ac:spMkLst>
        </pc:spChg>
        <pc:spChg chg="mod">
          <ac:chgData name="Riccardo Berta" userId="c8694f89-bba4-4576-b0a8-456619ca5a8c" providerId="ADAL" clId="{A8290FA7-622A-D149-8650-9DF3F18680D5}" dt="2022-07-27T11:59:29.324" v="2645" actId="5793"/>
          <ac:spMkLst>
            <pc:docMk/>
            <pc:sldMk cId="2113557187" sldId="264"/>
            <ac:spMk id="4" creationId="{F4D09BBD-B357-6547-1869-C5A2382FCC8B}"/>
          </ac:spMkLst>
        </pc:spChg>
        <pc:spChg chg="add del">
          <ac:chgData name="Riccardo Berta" userId="c8694f89-bba4-4576-b0a8-456619ca5a8c" providerId="ADAL" clId="{A8290FA7-622A-D149-8650-9DF3F18680D5}" dt="2022-07-27T11:59:15.052" v="2640" actId="478"/>
          <ac:spMkLst>
            <pc:docMk/>
            <pc:sldMk cId="2113557187" sldId="264"/>
            <ac:spMk id="6" creationId="{2CCFB366-8A7D-5E7E-B99E-3A97CFF1730F}"/>
          </ac:spMkLst>
        </pc:spChg>
        <pc:picChg chg="del">
          <ac:chgData name="Riccardo Berta" userId="c8694f89-bba4-4576-b0a8-456619ca5a8c" providerId="ADAL" clId="{A8290FA7-622A-D149-8650-9DF3F18680D5}" dt="2022-07-27T11:59:09.596" v="2636" actId="478"/>
          <ac:picMkLst>
            <pc:docMk/>
            <pc:sldMk cId="2113557187" sldId="264"/>
            <ac:picMk id="10" creationId="{0E81828B-E89F-25E9-3F87-0F05B85C6E21}"/>
          </ac:picMkLst>
        </pc:picChg>
        <pc:picChg chg="add mod">
          <ac:chgData name="Riccardo Berta" userId="c8694f89-bba4-4576-b0a8-456619ca5a8c" providerId="ADAL" clId="{A8290FA7-622A-D149-8650-9DF3F18680D5}" dt="2022-07-27T13:22:18.527" v="2647" actId="14100"/>
          <ac:picMkLst>
            <pc:docMk/>
            <pc:sldMk cId="2113557187" sldId="264"/>
            <ac:picMk id="3074" creationId="{9CA02893-40B1-CBA3-7B52-7B9773D440DD}"/>
          </ac:picMkLst>
        </pc:picChg>
      </pc:sldChg>
      <pc:sldChg chg="del">
        <pc:chgData name="Riccardo Berta" userId="c8694f89-bba4-4576-b0a8-456619ca5a8c" providerId="ADAL" clId="{A8290FA7-622A-D149-8650-9DF3F18680D5}" dt="2022-07-18T11:39:58.749" v="29" actId="2696"/>
        <pc:sldMkLst>
          <pc:docMk/>
          <pc:sldMk cId="2045385232" sldId="265"/>
        </pc:sldMkLst>
        <pc:spChg chg="mod">
          <ac:chgData name="Riccardo Berta" userId="c8694f89-bba4-4576-b0a8-456619ca5a8c" providerId="ADAL" clId="{A8290FA7-622A-D149-8650-9DF3F18680D5}" dt="2022-07-27T13:28:40.287" v="2835" actId="20577"/>
          <ac:spMkLst>
            <pc:docMk/>
            <pc:sldMk cId="2045385232" sldId="265"/>
            <ac:spMk id="2" creationId="{7ACF5050-2FE7-D51A-3B42-49745B74F8BD}"/>
          </ac:spMkLst>
        </pc:spChg>
        <pc:spChg chg="mod">
          <ac:chgData name="Riccardo Berta" userId="c8694f89-bba4-4576-b0a8-456619ca5a8c" providerId="ADAL" clId="{A8290FA7-622A-D149-8650-9DF3F18680D5}" dt="2022-07-27T13:34:43.252" v="2978" actId="20577"/>
          <ac:spMkLst>
            <pc:docMk/>
            <pc:sldMk cId="2045385232" sldId="265"/>
            <ac:spMk id="3" creationId="{443CA410-E246-EACE-351E-80C846A06F66}"/>
          </ac:spMkLst>
        </pc:spChg>
        <pc:picChg chg="add mod">
          <ac:chgData name="Riccardo Berta" userId="c8694f89-bba4-4576-b0a8-456619ca5a8c" providerId="ADAL" clId="{A8290FA7-622A-D149-8650-9DF3F18680D5}" dt="2022-07-27T13:29:04.301" v="2839" actId="1076"/>
          <ac:picMkLst>
            <pc:docMk/>
            <pc:sldMk cId="2045385232" sldId="265"/>
            <ac:picMk id="5" creationId="{6F2A372C-E4F3-6EB3-7011-0A41077F7959}"/>
          </ac:picMkLst>
        </pc:picChg>
      </pc:sldChg>
      <pc:sldChg chg="del">
        <pc:chgData name="Riccardo Berta" userId="c8694f89-bba4-4576-b0a8-456619ca5a8c" providerId="ADAL" clId="{A8290FA7-622A-D149-8650-9DF3F18680D5}" dt="2022-07-18T11:39:58.869" v="30" actId="2696"/>
        <pc:sldMkLst>
          <pc:docMk/>
          <pc:sldMk cId="4181844165" sldId="266"/>
        </pc:sldMkLst>
      </pc:sldChg>
      <pc:sldChg chg="del">
        <pc:chgData name="Riccardo Berta" userId="c8694f89-bba4-4576-b0a8-456619ca5a8c" providerId="ADAL" clId="{A8290FA7-622A-D149-8650-9DF3F18680D5}" dt="2022-07-18T11:39:59.035" v="31" actId="2696"/>
        <pc:sldMkLst>
          <pc:docMk/>
          <pc:sldMk cId="216455838" sldId="267"/>
        </pc:sldMkLst>
      </pc:sldChg>
      <pc:sldChg chg="del">
        <pc:chgData name="Riccardo Berta" userId="c8694f89-bba4-4576-b0a8-456619ca5a8c" providerId="ADAL" clId="{A8290FA7-622A-D149-8650-9DF3F18680D5}" dt="2022-07-18T11:39:59.202" v="32" actId="2696"/>
        <pc:sldMkLst>
          <pc:docMk/>
          <pc:sldMk cId="3471997037" sldId="269"/>
        </pc:sldMkLst>
      </pc:sldChg>
      <pc:sldChg chg="del">
        <pc:chgData name="Riccardo Berta" userId="c8694f89-bba4-4576-b0a8-456619ca5a8c" providerId="ADAL" clId="{A8290FA7-622A-D149-8650-9DF3F18680D5}" dt="2022-07-18T11:39:59.363" v="33" actId="2696"/>
        <pc:sldMkLst>
          <pc:docMk/>
          <pc:sldMk cId="3130917410" sldId="270"/>
        </pc:sldMkLst>
      </pc:sldChg>
      <pc:sldChg chg="del">
        <pc:chgData name="Riccardo Berta" userId="c8694f89-bba4-4576-b0a8-456619ca5a8c" providerId="ADAL" clId="{A8290FA7-622A-D149-8650-9DF3F18680D5}" dt="2022-07-18T11:39:59.502" v="34" actId="2696"/>
        <pc:sldMkLst>
          <pc:docMk/>
          <pc:sldMk cId="2266699268" sldId="271"/>
        </pc:sldMkLst>
      </pc:sldChg>
      <pc:sldChg chg="del">
        <pc:chgData name="Riccardo Berta" userId="c8694f89-bba4-4576-b0a8-456619ca5a8c" providerId="ADAL" clId="{A8290FA7-622A-D149-8650-9DF3F18680D5}" dt="2022-07-18T11:40:00.091" v="38" actId="2696"/>
        <pc:sldMkLst>
          <pc:docMk/>
          <pc:sldMk cId="993270251" sldId="272"/>
        </pc:sldMkLst>
      </pc:sldChg>
      <pc:sldChg chg="del">
        <pc:chgData name="Riccardo Berta" userId="c8694f89-bba4-4576-b0a8-456619ca5a8c" providerId="ADAL" clId="{A8290FA7-622A-D149-8650-9DF3F18680D5}" dt="2022-07-18T11:39:59.623" v="35" actId="2696"/>
        <pc:sldMkLst>
          <pc:docMk/>
          <pc:sldMk cId="3843819371" sldId="273"/>
        </pc:sldMkLst>
      </pc:sldChg>
      <pc:sldChg chg="del">
        <pc:chgData name="Riccardo Berta" userId="c8694f89-bba4-4576-b0a8-456619ca5a8c" providerId="ADAL" clId="{A8290FA7-622A-D149-8650-9DF3F18680D5}" dt="2022-07-18T11:39:59.806" v="36" actId="2696"/>
        <pc:sldMkLst>
          <pc:docMk/>
          <pc:sldMk cId="3084049364" sldId="274"/>
        </pc:sldMkLst>
      </pc:sldChg>
      <pc:sldChg chg="del">
        <pc:chgData name="Riccardo Berta" userId="c8694f89-bba4-4576-b0a8-456619ca5a8c" providerId="ADAL" clId="{A8290FA7-622A-D149-8650-9DF3F18680D5}" dt="2022-07-18T11:39:59.937" v="37" actId="2696"/>
        <pc:sldMkLst>
          <pc:docMk/>
          <pc:sldMk cId="284781631" sldId="275"/>
        </pc:sldMkLst>
      </pc:sldChg>
      <pc:sldMasterChg chg="modSp mod delSldLayout modSldLayout">
        <pc:chgData name="Riccardo Berta" userId="c8694f89-bba4-4576-b0a8-456619ca5a8c" providerId="ADAL" clId="{A8290FA7-622A-D149-8650-9DF3F18680D5}" dt="2022-07-27T08:45:00.853" v="1135" actId="20577"/>
        <pc:sldMasterMkLst>
          <pc:docMk/>
          <pc:sldMasterMk cId="0" sldId="2147483659"/>
        </pc:sldMasterMkLst>
        <pc:spChg chg="mod">
          <ac:chgData name="Riccardo Berta" userId="c8694f89-bba4-4576-b0a8-456619ca5a8c" providerId="ADAL" clId="{A8290FA7-622A-D149-8650-9DF3F18680D5}" dt="2022-07-27T08:45:00.853" v="1135" actId="20577"/>
          <ac:spMkLst>
            <pc:docMk/>
            <pc:sldMasterMk cId="0" sldId="2147483659"/>
            <ac:spMk id="7" creationId="{00000000-0000-0000-0000-000000000000}"/>
          </ac:spMkLst>
        </pc:spChg>
        <pc:sldLayoutChg chg="del">
          <pc:chgData name="Riccardo Berta" userId="c8694f89-bba4-4576-b0a8-456619ca5a8c" providerId="ADAL" clId="{A8290FA7-622A-D149-8650-9DF3F18680D5}" dt="2022-07-27T07:48:28.832" v="223" actId="2696"/>
          <pc:sldLayoutMkLst>
            <pc:docMk/>
            <pc:sldMasterMk cId="0" sldId="2147483659"/>
            <pc:sldLayoutMk cId="0" sldId="2147483649"/>
          </pc:sldLayoutMkLst>
        </pc:sldLayoutChg>
        <pc:sldLayoutChg chg="delSp">
          <pc:chgData name="Riccardo Berta" userId="c8694f89-bba4-4576-b0a8-456619ca5a8c" providerId="ADAL" clId="{A8290FA7-622A-D149-8650-9DF3F18680D5}" dt="2022-07-27T08:44:23.725" v="1124"/>
          <pc:sldLayoutMkLst>
            <pc:docMk/>
            <pc:sldMasterMk cId="0" sldId="2147483659"/>
            <pc:sldLayoutMk cId="0" sldId="2147483650"/>
          </pc:sldLayoutMkLst>
          <pc:spChg chg="del">
            <ac:chgData name="Riccardo Berta" userId="c8694f89-bba4-4576-b0a8-456619ca5a8c" providerId="ADAL" clId="{A8290FA7-622A-D149-8650-9DF3F18680D5}" dt="2022-07-27T08:44:23.725" v="1124"/>
            <ac:spMkLst>
              <pc:docMk/>
              <pc:sldMasterMk cId="0" sldId="2147483659"/>
              <pc:sldLayoutMk cId="0" sldId="2147483650"/>
              <ac:spMk id="22" creationId="{00000000-0000-0000-0000-000000000000}"/>
            </ac:spMkLst>
          </pc:spChg>
        </pc:sldLayoutChg>
      </pc:sldMasterChg>
    </pc:docChg>
  </pc:docChgLst>
  <pc:docChgLst>
    <pc:chgData name="Riccardo Berta" userId="c8694f89-bba4-4576-b0a8-456619ca5a8c" providerId="ADAL" clId="{58424B7E-67A2-E24B-9516-C248AFA19009}"/>
    <pc:docChg chg="undo custSel addSld delSld modSld sldOrd modMainMaster">
      <pc:chgData name="Riccardo Berta" userId="c8694f89-bba4-4576-b0a8-456619ca5a8c" providerId="ADAL" clId="{58424B7E-67A2-E24B-9516-C248AFA19009}" dt="2022-08-30T09:41:00.751" v="1457" actId="20577"/>
      <pc:docMkLst>
        <pc:docMk/>
      </pc:docMkLst>
      <pc:sldChg chg="modSp mod">
        <pc:chgData name="Riccardo Berta" userId="c8694f89-bba4-4576-b0a8-456619ca5a8c" providerId="ADAL" clId="{58424B7E-67A2-E24B-9516-C248AFA19009}" dt="2022-08-30T09:38:38.114" v="1432" actId="790"/>
        <pc:sldMkLst>
          <pc:docMk/>
          <pc:sldMk cId="0" sldId="256"/>
        </pc:sldMkLst>
        <pc:spChg chg="mod">
          <ac:chgData name="Riccardo Berta" userId="c8694f89-bba4-4576-b0a8-456619ca5a8c" providerId="ADAL" clId="{58424B7E-67A2-E24B-9516-C248AFA19009}" dt="2022-08-30T09:38:38.114" v="1432" actId="790"/>
          <ac:spMkLst>
            <pc:docMk/>
            <pc:sldMk cId="0" sldId="256"/>
            <ac:spMk id="62" creationId="{00000000-0000-0000-0000-000000000000}"/>
          </ac:spMkLst>
        </pc:spChg>
      </pc:sldChg>
      <pc:sldChg chg="addSp modSp mod">
        <pc:chgData name="Riccardo Berta" userId="c8694f89-bba4-4576-b0a8-456619ca5a8c" providerId="ADAL" clId="{58424B7E-67A2-E24B-9516-C248AFA19009}" dt="2022-08-30T09:37:52.468" v="1397" actId="20577"/>
        <pc:sldMkLst>
          <pc:docMk/>
          <pc:sldMk cId="0" sldId="257"/>
        </pc:sldMkLst>
        <pc:spChg chg="mod">
          <ac:chgData name="Riccardo Berta" userId="c8694f89-bba4-4576-b0a8-456619ca5a8c" providerId="ADAL" clId="{58424B7E-67A2-E24B-9516-C248AFA19009}" dt="2022-08-30T09:37:52.468" v="1397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8:54:17.949" v="242" actId="20577"/>
          <ac:spMkLst>
            <pc:docMk/>
            <pc:sldMk cId="0" sldId="25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8:54:52.448" v="247" actId="1076"/>
          <ac:picMkLst>
            <pc:docMk/>
            <pc:sldMk cId="0" sldId="257"/>
            <ac:picMk id="3" creationId="{EE0D0F3E-A843-92E5-ABBC-F41E3CA3C922}"/>
          </ac:picMkLst>
        </pc:picChg>
        <pc:picChg chg="add mod">
          <ac:chgData name="Riccardo Berta" userId="c8694f89-bba4-4576-b0a8-456619ca5a8c" providerId="ADAL" clId="{58424B7E-67A2-E24B-9516-C248AFA19009}" dt="2022-08-30T08:54:40.649" v="245" actId="1076"/>
          <ac:picMkLst>
            <pc:docMk/>
            <pc:sldMk cId="0" sldId="257"/>
            <ac:picMk id="5" creationId="{692F2B73-F6B6-F2AC-BB2A-2B1020944694}"/>
          </ac:picMkLst>
        </pc:picChg>
      </pc:sldChg>
      <pc:sldChg chg="modSp mod">
        <pc:chgData name="Riccardo Berta" userId="c8694f89-bba4-4576-b0a8-456619ca5a8c" providerId="ADAL" clId="{58424B7E-67A2-E24B-9516-C248AFA19009}" dt="2022-08-30T09:41:00.751" v="1457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58424B7E-67A2-E24B-9516-C248AFA19009}" dt="2022-08-30T09:40:55.801" v="1443" actId="20577"/>
          <ac:spMkLst>
            <pc:docMk/>
            <pc:sldMk cId="3018556184" sldId="259"/>
            <ac:spMk id="2" creationId="{41268BF7-2F3B-A5C4-4F7E-1982399FCE62}"/>
          </ac:spMkLst>
        </pc:spChg>
        <pc:spChg chg="mod">
          <ac:chgData name="Riccardo Berta" userId="c8694f89-bba4-4576-b0a8-456619ca5a8c" providerId="ADAL" clId="{58424B7E-67A2-E24B-9516-C248AFA19009}" dt="2022-08-30T09:41:00.751" v="1457" actId="20577"/>
          <ac:spMkLst>
            <pc:docMk/>
            <pc:sldMk cId="3018556184" sldId="259"/>
            <ac:spMk id="3" creationId="{38BFAA1C-1163-169B-2D77-6FEF73CC8512}"/>
          </ac:spMkLst>
        </pc:spChg>
      </pc:sldChg>
      <pc:sldChg chg="del">
        <pc:chgData name="Riccardo Berta" userId="c8694f89-bba4-4576-b0a8-456619ca5a8c" providerId="ADAL" clId="{58424B7E-67A2-E24B-9516-C248AFA19009}" dt="2022-08-30T08:44:09.932" v="12" actId="2696"/>
        <pc:sldMkLst>
          <pc:docMk/>
          <pc:sldMk cId="1066709261" sldId="260"/>
        </pc:sldMkLst>
      </pc:sldChg>
      <pc:sldChg chg="addSp modSp add mod">
        <pc:chgData name="Riccardo Berta" userId="c8694f89-bba4-4576-b0a8-456619ca5a8c" providerId="ADAL" clId="{58424B7E-67A2-E24B-9516-C248AFA19009}" dt="2022-08-30T09:38:04.406" v="1411" actId="20577"/>
        <pc:sldMkLst>
          <pc:docMk/>
          <pc:sldMk cId="3692252167" sldId="260"/>
        </pc:sldMkLst>
        <pc:spChg chg="mod">
          <ac:chgData name="Riccardo Berta" userId="c8694f89-bba4-4576-b0a8-456619ca5a8c" providerId="ADAL" clId="{58424B7E-67A2-E24B-9516-C248AFA19009}" dt="2022-08-30T09:38:04.406" v="1411" actId="20577"/>
          <ac:spMkLst>
            <pc:docMk/>
            <pc:sldMk cId="3692252167" sldId="260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04:35.320" v="520" actId="20577"/>
          <ac:spMkLst>
            <pc:docMk/>
            <pc:sldMk cId="3692252167" sldId="26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05:43.669" v="528" actId="1076"/>
          <ac:picMkLst>
            <pc:docMk/>
            <pc:sldMk cId="3692252167" sldId="260"/>
            <ac:picMk id="3" creationId="{26020D26-A3D1-87FF-6D23-30510A8347CA}"/>
          </ac:picMkLst>
        </pc:picChg>
        <pc:picChg chg="add mod">
          <ac:chgData name="Riccardo Berta" userId="c8694f89-bba4-4576-b0a8-456619ca5a8c" providerId="ADAL" clId="{58424B7E-67A2-E24B-9516-C248AFA19009}" dt="2022-08-30T09:05:45.736" v="529" actId="1076"/>
          <ac:picMkLst>
            <pc:docMk/>
            <pc:sldMk cId="3692252167" sldId="260"/>
            <ac:picMk id="5" creationId="{9FA419C2-E609-741E-D65C-C1D117A7308B}"/>
          </ac:picMkLst>
        </pc:picChg>
        <pc:picChg chg="add mod">
          <ac:chgData name="Riccardo Berta" userId="c8694f89-bba4-4576-b0a8-456619ca5a8c" providerId="ADAL" clId="{58424B7E-67A2-E24B-9516-C248AFA19009}" dt="2022-08-30T09:05:50.436" v="530" actId="1076"/>
          <ac:picMkLst>
            <pc:docMk/>
            <pc:sldMk cId="3692252167" sldId="260"/>
            <ac:picMk id="7" creationId="{3ECFDE7C-5996-8F77-AAD8-C21E11379B42}"/>
          </ac:picMkLst>
        </pc:picChg>
      </pc:sldChg>
      <pc:sldChg chg="addSp modSp add mod">
        <pc:chgData name="Riccardo Berta" userId="c8694f89-bba4-4576-b0a8-456619ca5a8c" providerId="ADAL" clId="{58424B7E-67A2-E24B-9516-C248AFA19009}" dt="2022-08-30T09:35:29.211" v="1307" actId="21"/>
        <pc:sldMkLst>
          <pc:docMk/>
          <pc:sldMk cId="846979211" sldId="261"/>
        </pc:sldMkLst>
        <pc:spChg chg="mod">
          <ac:chgData name="Riccardo Berta" userId="c8694f89-bba4-4576-b0a8-456619ca5a8c" providerId="ADAL" clId="{58424B7E-67A2-E24B-9516-C248AFA19009}" dt="2022-08-30T09:06:58.258" v="533" actId="20577"/>
          <ac:spMkLst>
            <pc:docMk/>
            <pc:sldMk cId="846979211" sldId="261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5:29.211" v="1307" actId="21"/>
          <ac:spMkLst>
            <pc:docMk/>
            <pc:sldMk cId="846979211" sldId="261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08:52.432" v="561" actId="1076"/>
          <ac:picMkLst>
            <pc:docMk/>
            <pc:sldMk cId="846979211" sldId="261"/>
            <ac:picMk id="3" creationId="{ABE3CA87-0B25-2C79-A596-21112343DAEC}"/>
          </ac:picMkLst>
        </pc:picChg>
      </pc:sldChg>
      <pc:sldChg chg="modSp add mod">
        <pc:chgData name="Riccardo Berta" userId="c8694f89-bba4-4576-b0a8-456619ca5a8c" providerId="ADAL" clId="{58424B7E-67A2-E24B-9516-C248AFA19009}" dt="2022-08-30T09:19:27.119" v="830" actId="20577"/>
        <pc:sldMkLst>
          <pc:docMk/>
          <pc:sldMk cId="447929702" sldId="262"/>
        </pc:sldMkLst>
        <pc:spChg chg="mod">
          <ac:chgData name="Riccardo Berta" userId="c8694f89-bba4-4576-b0a8-456619ca5a8c" providerId="ADAL" clId="{58424B7E-67A2-E24B-9516-C248AFA19009}" dt="2022-08-30T09:09:40.371" v="566" actId="20577"/>
          <ac:spMkLst>
            <pc:docMk/>
            <pc:sldMk cId="447929702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19:27.119" v="830" actId="20577"/>
          <ac:spMkLst>
            <pc:docMk/>
            <pc:sldMk cId="447929702" sldId="262"/>
            <ac:spMk id="84" creationId="{00000000-0000-0000-0000-000000000000}"/>
          </ac:spMkLst>
        </pc:spChg>
      </pc:sldChg>
      <pc:sldChg chg="addSp modSp add mod ord">
        <pc:chgData name="Riccardo Berta" userId="c8694f89-bba4-4576-b0a8-456619ca5a8c" providerId="ADAL" clId="{58424B7E-67A2-E24B-9516-C248AFA19009}" dt="2022-08-30T09:40:40.663" v="1434" actId="20578"/>
        <pc:sldMkLst>
          <pc:docMk/>
          <pc:sldMk cId="11402927" sldId="263"/>
        </pc:sldMkLst>
        <pc:spChg chg="mod">
          <ac:chgData name="Riccardo Berta" userId="c8694f89-bba4-4576-b0a8-456619ca5a8c" providerId="ADAL" clId="{58424B7E-67A2-E24B-9516-C248AFA19009}" dt="2022-08-30T09:26:18.243" v="1009" actId="20577"/>
          <ac:spMkLst>
            <pc:docMk/>
            <pc:sldMk cId="11402927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2:06.516" v="1199" actId="404"/>
          <ac:spMkLst>
            <pc:docMk/>
            <pc:sldMk cId="11402927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29:03.309" v="1117" actId="1076"/>
          <ac:picMkLst>
            <pc:docMk/>
            <pc:sldMk cId="11402927" sldId="263"/>
            <ac:picMk id="3" creationId="{F3D401DB-61B8-1C3E-9105-7EC9ACE0FC92}"/>
          </ac:picMkLst>
        </pc:picChg>
        <pc:picChg chg="add mod">
          <ac:chgData name="Riccardo Berta" userId="c8694f89-bba4-4576-b0a8-456619ca5a8c" providerId="ADAL" clId="{58424B7E-67A2-E24B-9516-C248AFA19009}" dt="2022-08-30T09:32:36.205" v="1204" actId="1076"/>
          <ac:picMkLst>
            <pc:docMk/>
            <pc:sldMk cId="11402927" sldId="263"/>
            <ac:picMk id="5" creationId="{5D828C5A-E211-5917-F0A3-478949F392AF}"/>
          </ac:picMkLst>
        </pc:picChg>
        <pc:picChg chg="add mod">
          <ac:chgData name="Riccardo Berta" userId="c8694f89-bba4-4576-b0a8-456619ca5a8c" providerId="ADAL" clId="{58424B7E-67A2-E24B-9516-C248AFA19009}" dt="2022-08-30T09:32:25.306" v="1202" actId="1076"/>
          <ac:picMkLst>
            <pc:docMk/>
            <pc:sldMk cId="11402927" sldId="263"/>
            <ac:picMk id="7" creationId="{0C7BE3E7-6868-19EE-3253-53A71F868074}"/>
          </ac:picMkLst>
        </pc:picChg>
        <pc:picChg chg="add mod">
          <ac:chgData name="Riccardo Berta" userId="c8694f89-bba4-4576-b0a8-456619ca5a8c" providerId="ADAL" clId="{58424B7E-67A2-E24B-9516-C248AFA19009}" dt="2022-08-30T09:32:20.372" v="1201" actId="1076"/>
          <ac:picMkLst>
            <pc:docMk/>
            <pc:sldMk cId="11402927" sldId="263"/>
            <ac:picMk id="9" creationId="{4FF45D8D-E910-4192-97BD-DEBE87AA0D7F}"/>
          </ac:picMkLst>
        </pc:picChg>
        <pc:picChg chg="add mod">
          <ac:chgData name="Riccardo Berta" userId="c8694f89-bba4-4576-b0a8-456619ca5a8c" providerId="ADAL" clId="{58424B7E-67A2-E24B-9516-C248AFA19009}" dt="2022-08-30T09:32:16.472" v="1200" actId="1076"/>
          <ac:picMkLst>
            <pc:docMk/>
            <pc:sldMk cId="11402927" sldId="263"/>
            <ac:picMk id="11" creationId="{85A08A20-9095-CFB9-3040-825FE39CFB8A}"/>
          </ac:picMkLst>
        </pc:picChg>
      </pc:sldChg>
      <pc:sldChg chg="del">
        <pc:chgData name="Riccardo Berta" userId="c8694f89-bba4-4576-b0a8-456619ca5a8c" providerId="ADAL" clId="{58424B7E-67A2-E24B-9516-C248AFA19009}" dt="2022-08-30T08:44:10.781" v="14" actId="2696"/>
        <pc:sldMkLst>
          <pc:docMk/>
          <pc:sldMk cId="2190566097" sldId="263"/>
        </pc:sldMkLst>
      </pc:sldChg>
      <pc:sldChg chg="modSp add mod ord">
        <pc:chgData name="Riccardo Berta" userId="c8694f89-bba4-4576-b0a8-456619ca5a8c" providerId="ADAL" clId="{58424B7E-67A2-E24B-9516-C248AFA19009}" dt="2022-08-30T09:40:38.066" v="1433" actId="20578"/>
        <pc:sldMkLst>
          <pc:docMk/>
          <pc:sldMk cId="2794482370" sldId="264"/>
        </pc:sldMkLst>
        <pc:spChg chg="mod">
          <ac:chgData name="Riccardo Berta" userId="c8694f89-bba4-4576-b0a8-456619ca5a8c" providerId="ADAL" clId="{58424B7E-67A2-E24B-9516-C248AFA19009}" dt="2022-08-30T09:35:37.505" v="1317" actId="20577"/>
          <ac:spMkLst>
            <pc:docMk/>
            <pc:sldMk cId="2794482370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7:23.887" v="1369" actId="20577"/>
          <ac:spMkLst>
            <pc:docMk/>
            <pc:sldMk cId="2794482370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58424B7E-67A2-E24B-9516-C248AFA19009}" dt="2022-08-30T08:44:11.185" v="15" actId="2696"/>
        <pc:sldMkLst>
          <pc:docMk/>
          <pc:sldMk cId="3888810046" sldId="264"/>
        </pc:sldMkLst>
      </pc:sldChg>
      <pc:sldChg chg="add del">
        <pc:chgData name="Riccardo Berta" userId="c8694f89-bba4-4576-b0a8-456619ca5a8c" providerId="ADAL" clId="{58424B7E-67A2-E24B-9516-C248AFA19009}" dt="2022-08-30T09:40:43.113" v="1435" actId="2696"/>
        <pc:sldMkLst>
          <pc:docMk/>
          <pc:sldMk cId="1840044115" sldId="265"/>
        </pc:sldMkLst>
      </pc:sldChg>
      <pc:sldChg chg="del">
        <pc:chgData name="Riccardo Berta" userId="c8694f89-bba4-4576-b0a8-456619ca5a8c" providerId="ADAL" clId="{58424B7E-67A2-E24B-9516-C248AFA19009}" dt="2022-08-30T08:44:10.392" v="13" actId="2696"/>
        <pc:sldMkLst>
          <pc:docMk/>
          <pc:sldMk cId="2733657070" sldId="265"/>
        </pc:sldMkLst>
      </pc:sldChg>
      <pc:sldChg chg="del">
        <pc:chgData name="Riccardo Berta" userId="c8694f89-bba4-4576-b0a8-456619ca5a8c" providerId="ADAL" clId="{58424B7E-67A2-E24B-9516-C248AFA19009}" dt="2022-08-30T08:44:11.546" v="16" actId="2696"/>
        <pc:sldMkLst>
          <pc:docMk/>
          <pc:sldMk cId="2836957529" sldId="266"/>
        </pc:sldMkLst>
      </pc:sldChg>
      <pc:sldChg chg="add del">
        <pc:chgData name="Riccardo Berta" userId="c8694f89-bba4-4576-b0a8-456619ca5a8c" providerId="ADAL" clId="{58424B7E-67A2-E24B-9516-C248AFA19009}" dt="2022-08-30T09:40:44.686" v="1436" actId="2696"/>
        <pc:sldMkLst>
          <pc:docMk/>
          <pc:sldMk cId="3173063083" sldId="266"/>
        </pc:sldMkLst>
      </pc:sldChg>
      <pc:sldChg chg="del">
        <pc:chgData name="Riccardo Berta" userId="c8694f89-bba4-4576-b0a8-456619ca5a8c" providerId="ADAL" clId="{58424B7E-67A2-E24B-9516-C248AFA19009}" dt="2022-08-30T08:44:11.879" v="17" actId="2696"/>
        <pc:sldMkLst>
          <pc:docMk/>
          <pc:sldMk cId="3519359877" sldId="267"/>
        </pc:sldMkLst>
      </pc:sldChg>
      <pc:sldChg chg="add del">
        <pc:chgData name="Riccardo Berta" userId="c8694f89-bba4-4576-b0a8-456619ca5a8c" providerId="ADAL" clId="{58424B7E-67A2-E24B-9516-C248AFA19009}" dt="2022-08-30T09:40:45.351" v="1437" actId="2696"/>
        <pc:sldMkLst>
          <pc:docMk/>
          <pc:sldMk cId="4284808824" sldId="267"/>
        </pc:sldMkLst>
      </pc:sldChg>
      <pc:sldChg chg="add del">
        <pc:chgData name="Riccardo Berta" userId="c8694f89-bba4-4576-b0a8-456619ca5a8c" providerId="ADAL" clId="{58424B7E-67A2-E24B-9516-C248AFA19009}" dt="2022-08-30T09:40:46.386" v="1438" actId="2696"/>
        <pc:sldMkLst>
          <pc:docMk/>
          <pc:sldMk cId="2262434218" sldId="268"/>
        </pc:sldMkLst>
      </pc:sldChg>
      <pc:sldChg chg="del">
        <pc:chgData name="Riccardo Berta" userId="c8694f89-bba4-4576-b0a8-456619ca5a8c" providerId="ADAL" clId="{58424B7E-67A2-E24B-9516-C248AFA19009}" dt="2022-08-30T08:44:12.296" v="18" actId="2696"/>
        <pc:sldMkLst>
          <pc:docMk/>
          <pc:sldMk cId="3883776362" sldId="268"/>
        </pc:sldMkLst>
      </pc:sldChg>
      <pc:sldChg chg="del">
        <pc:chgData name="Riccardo Berta" userId="c8694f89-bba4-4576-b0a8-456619ca5a8c" providerId="ADAL" clId="{58424B7E-67A2-E24B-9516-C248AFA19009}" dt="2022-08-30T08:44:12.734" v="19" actId="2696"/>
        <pc:sldMkLst>
          <pc:docMk/>
          <pc:sldMk cId="482081013" sldId="269"/>
        </pc:sldMkLst>
      </pc:sldChg>
      <pc:sldChg chg="del">
        <pc:chgData name="Riccardo Berta" userId="c8694f89-bba4-4576-b0a8-456619ca5a8c" providerId="ADAL" clId="{58424B7E-67A2-E24B-9516-C248AFA19009}" dt="2022-08-30T08:44:13.162" v="20" actId="2696"/>
        <pc:sldMkLst>
          <pc:docMk/>
          <pc:sldMk cId="761532774" sldId="270"/>
        </pc:sldMkLst>
      </pc:sldChg>
      <pc:sldChg chg="del">
        <pc:chgData name="Riccardo Berta" userId="c8694f89-bba4-4576-b0a8-456619ca5a8c" providerId="ADAL" clId="{58424B7E-67A2-E24B-9516-C248AFA19009}" dt="2022-08-30T08:44:13.596" v="21" actId="2696"/>
        <pc:sldMkLst>
          <pc:docMk/>
          <pc:sldMk cId="3967202540" sldId="271"/>
        </pc:sldMkLst>
      </pc:sldChg>
      <pc:sldChg chg="del">
        <pc:chgData name="Riccardo Berta" userId="c8694f89-bba4-4576-b0a8-456619ca5a8c" providerId="ADAL" clId="{58424B7E-67A2-E24B-9516-C248AFA19009}" dt="2022-08-30T08:44:14.037" v="22" actId="2696"/>
        <pc:sldMkLst>
          <pc:docMk/>
          <pc:sldMk cId="2355894371" sldId="272"/>
        </pc:sldMkLst>
      </pc:sldChg>
      <pc:sldChg chg="del">
        <pc:chgData name="Riccardo Berta" userId="c8694f89-bba4-4576-b0a8-456619ca5a8c" providerId="ADAL" clId="{58424B7E-67A2-E24B-9516-C248AFA19009}" dt="2022-08-30T08:44:14.570" v="23" actId="2696"/>
        <pc:sldMkLst>
          <pc:docMk/>
          <pc:sldMk cId="3843819371" sldId="273"/>
        </pc:sldMkLst>
      </pc:sldChg>
      <pc:sldChg chg="del">
        <pc:chgData name="Riccardo Berta" userId="c8694f89-bba4-4576-b0a8-456619ca5a8c" providerId="ADAL" clId="{58424B7E-67A2-E24B-9516-C248AFA19009}" dt="2022-08-30T08:44:15.613" v="24" actId="2696"/>
        <pc:sldMkLst>
          <pc:docMk/>
          <pc:sldMk cId="806177680" sldId="274"/>
        </pc:sldMkLst>
      </pc:sldChg>
      <pc:sldChg chg="del">
        <pc:chgData name="Riccardo Berta" userId="c8694f89-bba4-4576-b0a8-456619ca5a8c" providerId="ADAL" clId="{58424B7E-67A2-E24B-9516-C248AFA19009}" dt="2022-08-30T08:44:16.250" v="25" actId="2696"/>
        <pc:sldMkLst>
          <pc:docMk/>
          <pc:sldMk cId="284781631" sldId="275"/>
        </pc:sldMkLst>
      </pc:sldChg>
      <pc:sldChg chg="del">
        <pc:chgData name="Riccardo Berta" userId="c8694f89-bba4-4576-b0a8-456619ca5a8c" providerId="ADAL" clId="{58424B7E-67A2-E24B-9516-C248AFA19009}" dt="2022-08-30T08:44:17.013" v="26" actId="2696"/>
        <pc:sldMkLst>
          <pc:docMk/>
          <pc:sldMk cId="4125292156" sldId="276"/>
        </pc:sldMkLst>
      </pc:sldChg>
      <pc:sldChg chg="del">
        <pc:chgData name="Riccardo Berta" userId="c8694f89-bba4-4576-b0a8-456619ca5a8c" providerId="ADAL" clId="{58424B7E-67A2-E24B-9516-C248AFA19009}" dt="2022-08-30T08:44:17.602" v="27" actId="2696"/>
        <pc:sldMkLst>
          <pc:docMk/>
          <pc:sldMk cId="1388305878" sldId="277"/>
        </pc:sldMkLst>
      </pc:sldChg>
      <pc:sldChg chg="del">
        <pc:chgData name="Riccardo Berta" userId="c8694f89-bba4-4576-b0a8-456619ca5a8c" providerId="ADAL" clId="{58424B7E-67A2-E24B-9516-C248AFA19009}" dt="2022-08-30T08:44:18.091" v="28" actId="2696"/>
        <pc:sldMkLst>
          <pc:docMk/>
          <pc:sldMk cId="2276488042" sldId="278"/>
        </pc:sldMkLst>
      </pc:sldChg>
      <pc:sldMasterChg chg="modSldLayout">
        <pc:chgData name="Riccardo Berta" userId="c8694f89-bba4-4576-b0a8-456619ca5a8c" providerId="ADAL" clId="{58424B7E-67A2-E24B-9516-C248AFA19009}" dt="2022-08-30T08:51:17.059" v="152" actId="948"/>
        <pc:sldMasterMkLst>
          <pc:docMk/>
          <pc:sldMasterMk cId="0" sldId="2147483659"/>
        </pc:sldMasterMkLst>
        <pc:sldLayoutChg chg="modSp mod">
          <pc:chgData name="Riccardo Berta" userId="c8694f89-bba4-4576-b0a8-456619ca5a8c" providerId="ADAL" clId="{58424B7E-67A2-E24B-9516-C248AFA19009}" dt="2022-08-30T08:51:17.059" v="152" actId="948"/>
          <pc:sldLayoutMkLst>
            <pc:docMk/>
            <pc:sldMasterMk cId="0" sldId="2147483659"/>
            <pc:sldLayoutMk cId="0" sldId="2147483650"/>
          </pc:sldLayoutMkLst>
          <pc:spChg chg="mod">
            <ac:chgData name="Riccardo Berta" userId="c8694f89-bba4-4576-b0a8-456619ca5a8c" providerId="ADAL" clId="{58424B7E-67A2-E24B-9516-C248AFA19009}" dt="2022-08-30T08:51:17.059" v="152" actId="948"/>
            <ac:spMkLst>
              <pc:docMk/>
              <pc:sldMasterMk cId="0" sldId="2147483659"/>
              <pc:sldLayoutMk cId="0" sldId="2147483650"/>
              <ac:spMk id="23" creationId="{00000000-0000-0000-0000-000000000000}"/>
            </ac:spMkLst>
          </pc:spChg>
        </pc:sldLayoutChg>
      </pc:sldMasterChg>
    </pc:docChg>
  </pc:docChgLst>
  <pc:docChgLst>
    <pc:chgData name="Riccardo Berta" userId="c8694f89-bba4-4576-b0a8-456619ca5a8c" providerId="ADAL" clId="{F4AAAA8C-1CB2-214C-996A-F15BCA6CB64E}"/>
    <pc:docChg chg="undo custSel addSld delSld modSld">
      <pc:chgData name="Riccardo Berta" userId="c8694f89-bba4-4576-b0a8-456619ca5a8c" providerId="ADAL" clId="{F4AAAA8C-1CB2-214C-996A-F15BCA6CB64E}" dt="2022-07-29T16:21:50.628" v="2975" actId="1076"/>
      <pc:docMkLst>
        <pc:docMk/>
      </pc:docMkLst>
      <pc:sldChg chg="modSp mod">
        <pc:chgData name="Riccardo Berta" userId="c8694f89-bba4-4576-b0a8-456619ca5a8c" providerId="ADAL" clId="{F4AAAA8C-1CB2-214C-996A-F15BCA6CB64E}" dt="2022-07-27T13:37:29.445" v="2" actId="20577"/>
        <pc:sldMkLst>
          <pc:docMk/>
          <pc:sldMk cId="0" sldId="256"/>
        </pc:sldMkLst>
        <pc:spChg chg="mod">
          <ac:chgData name="Riccardo Berta" userId="c8694f89-bba4-4576-b0a8-456619ca5a8c" providerId="ADAL" clId="{F4AAAA8C-1CB2-214C-996A-F15BCA6CB64E}" dt="2022-07-27T13:37:29.445" v="2" actId="20577"/>
          <ac:spMkLst>
            <pc:docMk/>
            <pc:sldMk cId="0" sldId="256"/>
            <ac:spMk id="62" creationId="{00000000-0000-0000-0000-000000000000}"/>
          </ac:spMkLst>
        </pc:spChg>
      </pc:sldChg>
      <pc:sldChg chg="addSp modSp mod">
        <pc:chgData name="Riccardo Berta" userId="c8694f89-bba4-4576-b0a8-456619ca5a8c" providerId="ADAL" clId="{F4AAAA8C-1CB2-214C-996A-F15BCA6CB64E}" dt="2022-07-27T13:43:23.760" v="162" actId="20577"/>
        <pc:sldMkLst>
          <pc:docMk/>
          <pc:sldMk cId="0" sldId="257"/>
        </pc:sldMkLst>
        <pc:spChg chg="mod">
          <ac:chgData name="Riccardo Berta" userId="c8694f89-bba4-4576-b0a8-456619ca5a8c" providerId="ADAL" clId="{F4AAAA8C-1CB2-214C-996A-F15BCA6CB64E}" dt="2022-07-27T13:38:19.538" v="24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7T13:43:23.760" v="162" actId="20577"/>
          <ac:spMkLst>
            <pc:docMk/>
            <pc:sldMk cId="0" sldId="25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7T13:43:02.813" v="153" actId="1076"/>
          <ac:picMkLst>
            <pc:docMk/>
            <pc:sldMk cId="0" sldId="257"/>
            <ac:picMk id="3" creationId="{E337B85C-FAA8-CC41-92F2-13E0228E3B65}"/>
          </ac:picMkLst>
        </pc:picChg>
      </pc:sldChg>
      <pc:sldChg chg="modSp del">
        <pc:chgData name="Riccardo Berta" userId="c8694f89-bba4-4576-b0a8-456619ca5a8c" providerId="ADAL" clId="{F4AAAA8C-1CB2-214C-996A-F15BCA6CB64E}" dt="2022-07-27T13:43:43.714" v="164" actId="2696"/>
        <pc:sldMkLst>
          <pc:docMk/>
          <pc:sldMk cId="1899110855" sldId="258"/>
        </pc:sldMkLst>
        <pc:spChg chg="mod">
          <ac:chgData name="Riccardo Berta" userId="c8694f89-bba4-4576-b0a8-456619ca5a8c" providerId="ADAL" clId="{F4AAAA8C-1CB2-214C-996A-F15BCA6CB64E}" dt="2022-07-27T13:43:40.189" v="163"/>
          <ac:spMkLst>
            <pc:docMk/>
            <pc:sldMk cId="1899110855" sldId="258"/>
            <ac:spMk id="2" creationId="{9A367158-2E24-E90C-7ECC-502AB323ED05}"/>
          </ac:spMkLst>
        </pc:spChg>
      </pc:sldChg>
      <pc:sldChg chg="addSp delSp modSp mod">
        <pc:chgData name="Riccardo Berta" userId="c8694f89-bba4-4576-b0a8-456619ca5a8c" providerId="ADAL" clId="{F4AAAA8C-1CB2-214C-996A-F15BCA6CB64E}" dt="2022-07-29T16:13:43.411" v="2890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F4AAAA8C-1CB2-214C-996A-F15BCA6CB64E}" dt="2022-07-29T16:13:43.411" v="2890" actId="20577"/>
          <ac:spMkLst>
            <pc:docMk/>
            <pc:sldMk cId="3018556184" sldId="259"/>
            <ac:spMk id="3" creationId="{38BFAA1C-1163-169B-2D77-6FEF73CC8512}"/>
          </ac:spMkLst>
        </pc:spChg>
        <pc:picChg chg="add del mod">
          <ac:chgData name="Riccardo Berta" userId="c8694f89-bba4-4576-b0a8-456619ca5a8c" providerId="ADAL" clId="{F4AAAA8C-1CB2-214C-996A-F15BCA6CB64E}" dt="2022-07-29T07:13:37.040" v="2021" actId="21"/>
          <ac:picMkLst>
            <pc:docMk/>
            <pc:sldMk cId="3018556184" sldId="259"/>
            <ac:picMk id="5" creationId="{3D57D188-F23C-A5F1-8770-234AC5C0F8CD}"/>
          </ac:picMkLst>
        </pc:picChg>
      </pc:sldChg>
      <pc:sldChg chg="del">
        <pc:chgData name="Riccardo Berta" userId="c8694f89-bba4-4576-b0a8-456619ca5a8c" providerId="ADAL" clId="{F4AAAA8C-1CB2-214C-996A-F15BCA6CB64E}" dt="2022-07-27T13:43:45.045" v="165" actId="2696"/>
        <pc:sldMkLst>
          <pc:docMk/>
          <pc:sldMk cId="1104208334" sldId="260"/>
        </pc:sldMkLst>
      </pc:sldChg>
      <pc:sldChg chg="addSp delSp modSp add mod">
        <pc:chgData name="Riccardo Berta" userId="c8694f89-bba4-4576-b0a8-456619ca5a8c" providerId="ADAL" clId="{F4AAAA8C-1CB2-214C-996A-F15BCA6CB64E}" dt="2022-07-28T05:47:21.216" v="337" actId="1076"/>
        <pc:sldMkLst>
          <pc:docMk/>
          <pc:sldMk cId="2119751735" sldId="260"/>
        </pc:sldMkLst>
        <pc:spChg chg="mod">
          <ac:chgData name="Riccardo Berta" userId="c8694f89-bba4-4576-b0a8-456619ca5a8c" providerId="ADAL" clId="{F4AAAA8C-1CB2-214C-996A-F15BCA6CB64E}" dt="2022-07-27T13:45:31.917" v="177" actId="20577"/>
          <ac:spMkLst>
            <pc:docMk/>
            <pc:sldMk cId="2119751735" sldId="260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5:46:51.692" v="332" actId="20577"/>
          <ac:spMkLst>
            <pc:docMk/>
            <pc:sldMk cId="2119751735" sldId="260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F4AAAA8C-1CB2-214C-996A-F15BCA6CB64E}" dt="2022-07-28T05:47:21.216" v="337" actId="1076"/>
          <ac:grpSpMkLst>
            <pc:docMk/>
            <pc:sldMk cId="2119751735" sldId="260"/>
            <ac:grpSpMk id="7" creationId="{489CA0CE-5F21-4BF4-5B0C-E98A8FC5FDD8}"/>
          </ac:grpSpMkLst>
        </pc:grpChg>
        <pc:picChg chg="del">
          <ac:chgData name="Riccardo Berta" userId="c8694f89-bba4-4576-b0a8-456619ca5a8c" providerId="ADAL" clId="{F4AAAA8C-1CB2-214C-996A-F15BCA6CB64E}" dt="2022-07-27T13:45:46.742" v="181" actId="478"/>
          <ac:picMkLst>
            <pc:docMk/>
            <pc:sldMk cId="2119751735" sldId="260"/>
            <ac:picMk id="3" creationId="{E337B85C-FAA8-CC41-92F2-13E0228E3B65}"/>
          </ac:picMkLst>
        </pc:picChg>
        <pc:picChg chg="add mod">
          <ac:chgData name="Riccardo Berta" userId="c8694f89-bba4-4576-b0a8-456619ca5a8c" providerId="ADAL" clId="{F4AAAA8C-1CB2-214C-996A-F15BCA6CB64E}" dt="2022-07-28T05:45:35.354" v="315" actId="164"/>
          <ac:picMkLst>
            <pc:docMk/>
            <pc:sldMk cId="2119751735" sldId="260"/>
            <ac:picMk id="4" creationId="{BEB555A5-8E8F-EF63-4BD5-BDB8C5B0448C}"/>
          </ac:picMkLst>
        </pc:picChg>
        <pc:picChg chg="add mod">
          <ac:chgData name="Riccardo Berta" userId="c8694f89-bba4-4576-b0a8-456619ca5a8c" providerId="ADAL" clId="{F4AAAA8C-1CB2-214C-996A-F15BCA6CB64E}" dt="2022-07-28T05:45:35.354" v="315" actId="164"/>
          <ac:picMkLst>
            <pc:docMk/>
            <pc:sldMk cId="2119751735" sldId="260"/>
            <ac:picMk id="6" creationId="{177C8D6D-02B1-C754-62AE-4DE123A1F0A3}"/>
          </ac:picMkLst>
        </pc:picChg>
        <pc:picChg chg="add mod">
          <ac:chgData name="Riccardo Berta" userId="c8694f89-bba4-4576-b0a8-456619ca5a8c" providerId="ADAL" clId="{F4AAAA8C-1CB2-214C-996A-F15BCA6CB64E}" dt="2022-07-28T05:47:04.885" v="335" actId="167"/>
          <ac:picMkLst>
            <pc:docMk/>
            <pc:sldMk cId="2119751735" sldId="260"/>
            <ac:picMk id="9" creationId="{B47B7D50-84FB-AA7F-8A99-66D4AF7E0E9D}"/>
          </ac:picMkLst>
        </pc:picChg>
      </pc:sldChg>
      <pc:sldChg chg="del">
        <pc:chgData name="Riccardo Berta" userId="c8694f89-bba4-4576-b0a8-456619ca5a8c" providerId="ADAL" clId="{F4AAAA8C-1CB2-214C-996A-F15BCA6CB64E}" dt="2022-07-27T13:43:46.058" v="166" actId="2696"/>
        <pc:sldMkLst>
          <pc:docMk/>
          <pc:sldMk cId="1290395919" sldId="261"/>
        </pc:sldMkLst>
      </pc:sldChg>
      <pc:sldChg chg="delSp modSp add mod">
        <pc:chgData name="Riccardo Berta" userId="c8694f89-bba4-4576-b0a8-456619ca5a8c" providerId="ADAL" clId="{F4AAAA8C-1CB2-214C-996A-F15BCA6CB64E}" dt="2022-07-28T06:08:36.900" v="979" actId="20577"/>
        <pc:sldMkLst>
          <pc:docMk/>
          <pc:sldMk cId="2389937581" sldId="261"/>
        </pc:sldMkLst>
        <pc:spChg chg="mod">
          <ac:chgData name="Riccardo Berta" userId="c8694f89-bba4-4576-b0a8-456619ca5a8c" providerId="ADAL" clId="{F4AAAA8C-1CB2-214C-996A-F15BCA6CB64E}" dt="2022-07-28T05:48:31.210" v="384" actId="20577"/>
          <ac:spMkLst>
            <pc:docMk/>
            <pc:sldMk cId="2389937581" sldId="261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6:08:36.900" v="979" actId="20577"/>
          <ac:spMkLst>
            <pc:docMk/>
            <pc:sldMk cId="2389937581" sldId="261"/>
            <ac:spMk id="84" creationId="{00000000-0000-0000-0000-000000000000}"/>
          </ac:spMkLst>
        </pc:spChg>
        <pc:picChg chg="del">
          <ac:chgData name="Riccardo Berta" userId="c8694f89-bba4-4576-b0a8-456619ca5a8c" providerId="ADAL" clId="{F4AAAA8C-1CB2-214C-996A-F15BCA6CB64E}" dt="2022-07-28T05:48:38.627" v="386" actId="478"/>
          <ac:picMkLst>
            <pc:docMk/>
            <pc:sldMk cId="2389937581" sldId="261"/>
            <ac:picMk id="3" creationId="{E337B85C-FAA8-CC41-92F2-13E0228E3B65}"/>
          </ac:picMkLst>
        </pc:picChg>
      </pc:sldChg>
      <pc:sldChg chg="addSp delSp modSp add mod">
        <pc:chgData name="Riccardo Berta" userId="c8694f89-bba4-4576-b0a8-456619ca5a8c" providerId="ADAL" clId="{F4AAAA8C-1CB2-214C-996A-F15BCA6CB64E}" dt="2022-07-28T06:20:33.799" v="1324" actId="58"/>
        <pc:sldMkLst>
          <pc:docMk/>
          <pc:sldMk cId="1270389364" sldId="262"/>
        </pc:sldMkLst>
        <pc:spChg chg="mod">
          <ac:chgData name="Riccardo Berta" userId="c8694f89-bba4-4576-b0a8-456619ca5a8c" providerId="ADAL" clId="{F4AAAA8C-1CB2-214C-996A-F15BCA6CB64E}" dt="2022-07-28T06:09:05.210" v="991" actId="20577"/>
          <ac:spMkLst>
            <pc:docMk/>
            <pc:sldMk cId="1270389364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6:20:33.799" v="1324" actId="58"/>
          <ac:spMkLst>
            <pc:docMk/>
            <pc:sldMk cId="1270389364" sldId="262"/>
            <ac:spMk id="84" creationId="{00000000-0000-0000-0000-000000000000}"/>
          </ac:spMkLst>
        </pc:spChg>
        <pc:picChg chg="del">
          <ac:chgData name="Riccardo Berta" userId="c8694f89-bba4-4576-b0a8-456619ca5a8c" providerId="ADAL" clId="{F4AAAA8C-1CB2-214C-996A-F15BCA6CB64E}" dt="2022-07-28T06:09:15.678" v="996" actId="478"/>
          <ac:picMkLst>
            <pc:docMk/>
            <pc:sldMk cId="1270389364" sldId="262"/>
            <ac:picMk id="3" creationId="{E337B85C-FAA8-CC41-92F2-13E0228E3B65}"/>
          </ac:picMkLst>
        </pc:picChg>
        <pc:picChg chg="add mod">
          <ac:chgData name="Riccardo Berta" userId="c8694f89-bba4-4576-b0a8-456619ca5a8c" providerId="ADAL" clId="{F4AAAA8C-1CB2-214C-996A-F15BCA6CB64E}" dt="2022-07-28T06:17:50.208" v="1230" actId="1036"/>
          <ac:picMkLst>
            <pc:docMk/>
            <pc:sldMk cId="1270389364" sldId="262"/>
            <ac:picMk id="4" creationId="{AB9A4B8B-5326-C7E4-06B6-378D995D5B26}"/>
          </ac:picMkLst>
        </pc:picChg>
      </pc:sldChg>
      <pc:sldChg chg="del">
        <pc:chgData name="Riccardo Berta" userId="c8694f89-bba4-4576-b0a8-456619ca5a8c" providerId="ADAL" clId="{F4AAAA8C-1CB2-214C-996A-F15BCA6CB64E}" dt="2022-07-27T13:43:47.251" v="167" actId="2696"/>
        <pc:sldMkLst>
          <pc:docMk/>
          <pc:sldMk cId="4130549615" sldId="262"/>
        </pc:sldMkLst>
      </pc:sldChg>
      <pc:sldChg chg="modSp add mod">
        <pc:chgData name="Riccardo Berta" userId="c8694f89-bba4-4576-b0a8-456619ca5a8c" providerId="ADAL" clId="{F4AAAA8C-1CB2-214C-996A-F15BCA6CB64E}" dt="2022-07-29T07:18:15.970" v="2126" actId="1076"/>
        <pc:sldMkLst>
          <pc:docMk/>
          <pc:sldMk cId="2644872656" sldId="263"/>
        </pc:sldMkLst>
        <pc:spChg chg="mod">
          <ac:chgData name="Riccardo Berta" userId="c8694f89-bba4-4576-b0a8-456619ca5a8c" providerId="ADAL" clId="{F4AAAA8C-1CB2-214C-996A-F15BCA6CB64E}" dt="2022-07-28T13:41:46.191" v="1354" actId="20577"/>
          <ac:spMkLst>
            <pc:docMk/>
            <pc:sldMk cId="2644872656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07:18:15.970" v="2126" actId="1076"/>
          <ac:spMkLst>
            <pc:docMk/>
            <pc:sldMk cId="2644872656" sldId="263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4AAAA8C-1CB2-214C-996A-F15BCA6CB64E}" dt="2022-07-27T13:43:48.139" v="168" actId="2696"/>
        <pc:sldMkLst>
          <pc:docMk/>
          <pc:sldMk cId="3102138681" sldId="263"/>
        </pc:sldMkLst>
      </pc:sldChg>
      <pc:sldChg chg="modSp add mod">
        <pc:chgData name="Riccardo Berta" userId="c8694f89-bba4-4576-b0a8-456619ca5a8c" providerId="ADAL" clId="{F4AAAA8C-1CB2-214C-996A-F15BCA6CB64E}" dt="2022-07-28T13:59:43.403" v="1794" actId="20577"/>
        <pc:sldMkLst>
          <pc:docMk/>
          <pc:sldMk cId="1681389695" sldId="264"/>
        </pc:sldMkLst>
        <pc:spChg chg="mod">
          <ac:chgData name="Riccardo Berta" userId="c8694f89-bba4-4576-b0a8-456619ca5a8c" providerId="ADAL" clId="{F4AAAA8C-1CB2-214C-996A-F15BCA6CB64E}" dt="2022-07-28T13:55:27.771" v="1667" actId="20577"/>
          <ac:spMkLst>
            <pc:docMk/>
            <pc:sldMk cId="1681389695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13:59:43.403" v="1794" actId="20577"/>
          <ac:spMkLst>
            <pc:docMk/>
            <pc:sldMk cId="1681389695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4AAAA8C-1CB2-214C-996A-F15BCA6CB64E}" dt="2022-07-27T13:43:49.652" v="169" actId="2696"/>
        <pc:sldMkLst>
          <pc:docMk/>
          <pc:sldMk cId="2113557187" sldId="264"/>
        </pc:sldMkLst>
      </pc:sldChg>
      <pc:sldChg chg="del">
        <pc:chgData name="Riccardo Berta" userId="c8694f89-bba4-4576-b0a8-456619ca5a8c" providerId="ADAL" clId="{F4AAAA8C-1CB2-214C-996A-F15BCA6CB64E}" dt="2022-07-27T13:43:57.658" v="170" actId="2696"/>
        <pc:sldMkLst>
          <pc:docMk/>
          <pc:sldMk cId="2045385232" sldId="265"/>
        </pc:sldMkLst>
      </pc:sldChg>
      <pc:sldChg chg="addSp modSp add mod">
        <pc:chgData name="Riccardo Berta" userId="c8694f89-bba4-4576-b0a8-456619ca5a8c" providerId="ADAL" clId="{F4AAAA8C-1CB2-214C-996A-F15BCA6CB64E}" dt="2022-07-29T07:15:19.612" v="2059" actId="1037"/>
        <pc:sldMkLst>
          <pc:docMk/>
          <pc:sldMk cId="2862573505" sldId="265"/>
        </pc:sldMkLst>
        <pc:spChg chg="mod">
          <ac:chgData name="Riccardo Berta" userId="c8694f89-bba4-4576-b0a8-456619ca5a8c" providerId="ADAL" clId="{F4AAAA8C-1CB2-214C-996A-F15BCA6CB64E}" dt="2022-07-28T14:01:34.242" v="1824" actId="20577"/>
          <ac:spMkLst>
            <pc:docMk/>
            <pc:sldMk cId="2862573505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07:14:51.920" v="2043" actId="1076"/>
          <ac:spMkLst>
            <pc:docMk/>
            <pc:sldMk cId="2862573505" sldId="26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9T07:14:07.899" v="2027" actId="1076"/>
          <ac:picMkLst>
            <pc:docMk/>
            <pc:sldMk cId="2862573505" sldId="265"/>
            <ac:picMk id="3" creationId="{E5BCAA50-F768-A24F-D65F-DC7B97A8A06C}"/>
          </ac:picMkLst>
        </pc:picChg>
        <pc:picChg chg="add mod">
          <ac:chgData name="Riccardo Berta" userId="c8694f89-bba4-4576-b0a8-456619ca5a8c" providerId="ADAL" clId="{F4AAAA8C-1CB2-214C-996A-F15BCA6CB64E}" dt="2022-07-29T07:15:19.612" v="2059" actId="1037"/>
          <ac:picMkLst>
            <pc:docMk/>
            <pc:sldMk cId="2862573505" sldId="265"/>
            <ac:picMk id="5" creationId="{743A1BA3-6E04-AB8A-9650-4CD776CB6A72}"/>
          </ac:picMkLst>
        </pc:picChg>
        <pc:picChg chg="add mod">
          <ac:chgData name="Riccardo Berta" userId="c8694f89-bba4-4576-b0a8-456619ca5a8c" providerId="ADAL" clId="{F4AAAA8C-1CB2-214C-996A-F15BCA6CB64E}" dt="2022-07-29T07:15:08.710" v="2051" actId="1037"/>
          <ac:picMkLst>
            <pc:docMk/>
            <pc:sldMk cId="2862573505" sldId="265"/>
            <ac:picMk id="6" creationId="{9C1ABB64-8085-F0EF-1388-6AF4DB3909BB}"/>
          </ac:picMkLst>
        </pc:picChg>
      </pc:sldChg>
      <pc:sldChg chg="modSp add mod">
        <pc:chgData name="Riccardo Berta" userId="c8694f89-bba4-4576-b0a8-456619ca5a8c" providerId="ADAL" clId="{F4AAAA8C-1CB2-214C-996A-F15BCA6CB64E}" dt="2022-07-29T15:42:16.243" v="2364" actId="404"/>
        <pc:sldMkLst>
          <pc:docMk/>
          <pc:sldMk cId="4181844165" sldId="266"/>
        </pc:sldMkLst>
        <pc:spChg chg="mod">
          <ac:chgData name="Riccardo Berta" userId="c8694f89-bba4-4576-b0a8-456619ca5a8c" providerId="ADAL" clId="{F4AAAA8C-1CB2-214C-996A-F15BCA6CB64E}" dt="2022-07-29T07:11:57.611" v="2016"/>
          <ac:spMkLst>
            <pc:docMk/>
            <pc:sldMk cId="4181844165" sldId="266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5:42:16.243" v="2364" actId="404"/>
          <ac:spMkLst>
            <pc:docMk/>
            <pc:sldMk cId="4181844165" sldId="266"/>
            <ac:spMk id="84" creationId="{00000000-0000-0000-0000-000000000000}"/>
          </ac:spMkLst>
        </pc:spChg>
      </pc:sldChg>
      <pc:sldChg chg="addSp delSp modSp add mod">
        <pc:chgData name="Riccardo Berta" userId="c8694f89-bba4-4576-b0a8-456619ca5a8c" providerId="ADAL" clId="{F4AAAA8C-1CB2-214C-996A-F15BCA6CB64E}" dt="2022-07-29T16:21:50.628" v="2975" actId="1076"/>
        <pc:sldMkLst>
          <pc:docMk/>
          <pc:sldMk cId="216455838" sldId="267"/>
        </pc:sldMkLst>
        <pc:spChg chg="mod">
          <ac:chgData name="Riccardo Berta" userId="c8694f89-bba4-4576-b0a8-456619ca5a8c" providerId="ADAL" clId="{F4AAAA8C-1CB2-214C-996A-F15BCA6CB64E}" dt="2022-07-29T16:21:40.165" v="2974" actId="20577"/>
          <ac:spMkLst>
            <pc:docMk/>
            <pc:sldMk cId="216455838" sldId="267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21:04.813" v="2957" actId="20577"/>
          <ac:spMkLst>
            <pc:docMk/>
            <pc:sldMk cId="216455838" sldId="267"/>
            <ac:spMk id="84" creationId="{00000000-0000-0000-0000-000000000000}"/>
          </ac:spMkLst>
        </pc:spChg>
        <pc:picChg chg="add del">
          <ac:chgData name="Riccardo Berta" userId="c8694f89-bba4-4576-b0a8-456619ca5a8c" providerId="ADAL" clId="{F4AAAA8C-1CB2-214C-996A-F15BCA6CB64E}" dt="2022-07-29T15:53:24.645" v="2396" actId="478"/>
          <ac:picMkLst>
            <pc:docMk/>
            <pc:sldMk cId="216455838" sldId="267"/>
            <ac:picMk id="2" creationId="{F4FCEF60-8194-3CD6-BE60-E133D5DF313E}"/>
          </ac:picMkLst>
        </pc:picChg>
        <pc:picChg chg="add mod">
          <ac:chgData name="Riccardo Berta" userId="c8694f89-bba4-4576-b0a8-456619ca5a8c" providerId="ADAL" clId="{F4AAAA8C-1CB2-214C-996A-F15BCA6CB64E}" dt="2022-07-29T16:21:09.630" v="2958" actId="1076"/>
          <ac:picMkLst>
            <pc:docMk/>
            <pc:sldMk cId="216455838" sldId="267"/>
            <ac:picMk id="4" creationId="{E6F64BDC-73CD-7216-BA09-69DDCB93F9D4}"/>
          </ac:picMkLst>
        </pc:picChg>
        <pc:picChg chg="add mod">
          <ac:chgData name="Riccardo Berta" userId="c8694f89-bba4-4576-b0a8-456619ca5a8c" providerId="ADAL" clId="{F4AAAA8C-1CB2-214C-996A-F15BCA6CB64E}" dt="2022-07-29T16:21:50.628" v="2975" actId="1076"/>
          <ac:picMkLst>
            <pc:docMk/>
            <pc:sldMk cId="216455838" sldId="267"/>
            <ac:picMk id="5" creationId="{3ACC4B13-0F8B-1CAD-68C4-DF5DFDB1BD88}"/>
          </ac:picMkLst>
        </pc:picChg>
      </pc:sldChg>
      <pc:sldChg chg="modSp add mod">
        <pc:chgData name="Riccardo Berta" userId="c8694f89-bba4-4576-b0a8-456619ca5a8c" providerId="ADAL" clId="{F4AAAA8C-1CB2-214C-996A-F15BCA6CB64E}" dt="2022-07-29T16:13:07.544" v="2873" actId="20577"/>
        <pc:sldMkLst>
          <pc:docMk/>
          <pc:sldMk cId="925286286" sldId="268"/>
        </pc:sldMkLst>
        <pc:spChg chg="mod">
          <ac:chgData name="Riccardo Berta" userId="c8694f89-bba4-4576-b0a8-456619ca5a8c" providerId="ADAL" clId="{F4AAAA8C-1CB2-214C-996A-F15BCA6CB64E}" dt="2022-07-29T16:00:31.322" v="2504"/>
          <ac:spMkLst>
            <pc:docMk/>
            <pc:sldMk cId="925286286" sldId="268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13:07.544" v="2873" actId="20577"/>
          <ac:spMkLst>
            <pc:docMk/>
            <pc:sldMk cId="925286286" sldId="268"/>
            <ac:spMk id="84" creationId="{00000000-0000-0000-0000-000000000000}"/>
          </ac:spMkLst>
        </pc:spChg>
      </pc:sldChg>
      <pc:sldChg chg="addSp modSp add mod">
        <pc:chgData name="Riccardo Berta" userId="c8694f89-bba4-4576-b0a8-456619ca5a8c" providerId="ADAL" clId="{F4AAAA8C-1CB2-214C-996A-F15BCA6CB64E}" dt="2022-07-29T16:20:35.039" v="2951" actId="962"/>
        <pc:sldMkLst>
          <pc:docMk/>
          <pc:sldMk cId="3471997037" sldId="269"/>
        </pc:sldMkLst>
        <pc:spChg chg="mod">
          <ac:chgData name="Riccardo Berta" userId="c8694f89-bba4-4576-b0a8-456619ca5a8c" providerId="ADAL" clId="{F4AAAA8C-1CB2-214C-996A-F15BCA6CB64E}" dt="2022-07-29T16:17:02.750" v="2922" actId="20577"/>
          <ac:spMkLst>
            <pc:docMk/>
            <pc:sldMk cId="3471997037" sldId="269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18:45.638" v="2948" actId="20577"/>
          <ac:spMkLst>
            <pc:docMk/>
            <pc:sldMk cId="3471997037" sldId="26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9T16:20:35.039" v="2951" actId="962"/>
          <ac:picMkLst>
            <pc:docMk/>
            <pc:sldMk cId="3471997037" sldId="269"/>
            <ac:picMk id="3" creationId="{471AFF0B-7713-10C4-E8A3-3EDBC8FE0FD9}"/>
          </ac:picMkLst>
        </pc:picChg>
      </pc:sldChg>
      <pc:sldChg chg="add">
        <pc:chgData name="Riccardo Berta" userId="c8694f89-bba4-4576-b0a8-456619ca5a8c" providerId="ADAL" clId="{F4AAAA8C-1CB2-214C-996A-F15BCA6CB64E}" dt="2022-07-28T14:01:20.148" v="1808"/>
        <pc:sldMkLst>
          <pc:docMk/>
          <pc:sldMk cId="3130917410" sldId="270"/>
        </pc:sldMkLst>
      </pc:sldChg>
      <pc:sldChg chg="add">
        <pc:chgData name="Riccardo Berta" userId="c8694f89-bba4-4576-b0a8-456619ca5a8c" providerId="ADAL" clId="{F4AAAA8C-1CB2-214C-996A-F15BCA6CB64E}" dt="2022-07-28T14:01:20.483" v="1809"/>
        <pc:sldMkLst>
          <pc:docMk/>
          <pc:sldMk cId="2266699268" sldId="271"/>
        </pc:sldMkLst>
      </pc:sldChg>
    </pc:docChg>
  </pc:docChgLst>
  <pc:docChgLst>
    <pc:chgData name="Riccardo Berta" userId="c8694f89-bba4-4576-b0a8-456619ca5a8c" providerId="ADAL" clId="{285D91C1-4BF4-0841-A283-B28F698AE366}"/>
    <pc:docChg chg="custSel addSld modSld">
      <pc:chgData name="Riccardo Berta" userId="c8694f89-bba4-4576-b0a8-456619ca5a8c" providerId="ADAL" clId="{285D91C1-4BF4-0841-A283-B28F698AE366}" dt="2022-08-26T17:01:29.210" v="222" actId="20577"/>
      <pc:docMkLst>
        <pc:docMk/>
      </pc:docMkLst>
      <pc:sldChg chg="addSp delSp modSp add mod">
        <pc:chgData name="Riccardo Berta" userId="c8694f89-bba4-4576-b0a8-456619ca5a8c" providerId="ADAL" clId="{285D91C1-4BF4-0841-A283-B28F698AE366}" dt="2022-08-26T17:01:29.210" v="222" actId="20577"/>
        <pc:sldMkLst>
          <pc:docMk/>
          <pc:sldMk cId="1388305878" sldId="277"/>
        </pc:sldMkLst>
        <pc:spChg chg="mod">
          <ac:chgData name="Riccardo Berta" userId="c8694f89-bba4-4576-b0a8-456619ca5a8c" providerId="ADAL" clId="{285D91C1-4BF4-0841-A283-B28F698AE366}" dt="2022-08-26T11:06:53.297" v="2" actId="20577"/>
          <ac:spMkLst>
            <pc:docMk/>
            <pc:sldMk cId="1388305878" sldId="277"/>
            <ac:spMk id="83" creationId="{00000000-0000-0000-0000-000000000000}"/>
          </ac:spMkLst>
        </pc:spChg>
        <pc:spChg chg="mod">
          <ac:chgData name="Riccardo Berta" userId="c8694f89-bba4-4576-b0a8-456619ca5a8c" providerId="ADAL" clId="{285D91C1-4BF4-0841-A283-B28F698AE366}" dt="2022-08-26T17:01:29.210" v="222" actId="20577"/>
          <ac:spMkLst>
            <pc:docMk/>
            <pc:sldMk cId="1388305878" sldId="27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285D91C1-4BF4-0841-A283-B28F698AE366}" dt="2022-08-26T11:13:04.169" v="129" actId="1035"/>
          <ac:picMkLst>
            <pc:docMk/>
            <pc:sldMk cId="1388305878" sldId="277"/>
            <ac:picMk id="3" creationId="{94F1A503-7FFE-557A-BCB0-DC1D9F0CDB3C}"/>
          </ac:picMkLst>
        </pc:picChg>
        <pc:picChg chg="del">
          <ac:chgData name="Riccardo Berta" userId="c8694f89-bba4-4576-b0a8-456619ca5a8c" providerId="ADAL" clId="{285D91C1-4BF4-0841-A283-B28F698AE366}" dt="2022-08-26T11:06:59.121" v="7" actId="478"/>
          <ac:picMkLst>
            <pc:docMk/>
            <pc:sldMk cId="1388305878" sldId="277"/>
            <ac:picMk id="4" creationId="{B37C8976-E86A-4EAB-21EA-45CA6D160B6E}"/>
          </ac:picMkLst>
        </pc:picChg>
        <pc:picChg chg="add mod">
          <ac:chgData name="Riccardo Berta" userId="c8694f89-bba4-4576-b0a8-456619ca5a8c" providerId="ADAL" clId="{285D91C1-4BF4-0841-A283-B28F698AE366}" dt="2022-08-26T11:13:15.479" v="133" actId="1035"/>
          <ac:picMkLst>
            <pc:docMk/>
            <pc:sldMk cId="1388305878" sldId="277"/>
            <ac:picMk id="6" creationId="{55622F76-3F69-85DA-DB04-2F9FA718C471}"/>
          </ac:picMkLst>
        </pc:picChg>
      </pc:sldChg>
      <pc:sldChg chg="addSp delSp modSp add mod">
        <pc:chgData name="Riccardo Berta" userId="c8694f89-bba4-4576-b0a8-456619ca5a8c" providerId="ADAL" clId="{285D91C1-4BF4-0841-A283-B28F698AE366}" dt="2022-08-26T17:01:19.085" v="220" actId="1076"/>
        <pc:sldMkLst>
          <pc:docMk/>
          <pc:sldMk cId="2276488042" sldId="278"/>
        </pc:sldMkLst>
        <pc:spChg chg="mod">
          <ac:chgData name="Riccardo Berta" userId="c8694f89-bba4-4576-b0a8-456619ca5a8c" providerId="ADAL" clId="{285D91C1-4BF4-0841-A283-B28F698AE366}" dt="2022-08-26T11:13:29.102" v="137" actId="20577"/>
          <ac:spMkLst>
            <pc:docMk/>
            <pc:sldMk cId="2276488042" sldId="278"/>
            <ac:spMk id="83" creationId="{00000000-0000-0000-0000-000000000000}"/>
          </ac:spMkLst>
        </pc:spChg>
        <pc:spChg chg="mod">
          <ac:chgData name="Riccardo Berta" userId="c8694f89-bba4-4576-b0a8-456619ca5a8c" providerId="ADAL" clId="{285D91C1-4BF4-0841-A283-B28F698AE366}" dt="2022-08-26T11:21:06.057" v="217" actId="20577"/>
          <ac:spMkLst>
            <pc:docMk/>
            <pc:sldMk cId="2276488042" sldId="278"/>
            <ac:spMk id="84" creationId="{00000000-0000-0000-0000-000000000000}"/>
          </ac:spMkLst>
        </pc:spChg>
        <pc:picChg chg="del">
          <ac:chgData name="Riccardo Berta" userId="c8694f89-bba4-4576-b0a8-456619ca5a8c" providerId="ADAL" clId="{285D91C1-4BF4-0841-A283-B28F698AE366}" dt="2022-08-26T11:15:29.168" v="157" actId="478"/>
          <ac:picMkLst>
            <pc:docMk/>
            <pc:sldMk cId="2276488042" sldId="278"/>
            <ac:picMk id="3" creationId="{94F1A503-7FFE-557A-BCB0-DC1D9F0CDB3C}"/>
          </ac:picMkLst>
        </pc:picChg>
        <pc:picChg chg="add del mod">
          <ac:chgData name="Riccardo Berta" userId="c8694f89-bba4-4576-b0a8-456619ca5a8c" providerId="ADAL" clId="{285D91C1-4BF4-0841-A283-B28F698AE366}" dt="2022-08-26T11:17:51.407" v="196" actId="478"/>
          <ac:picMkLst>
            <pc:docMk/>
            <pc:sldMk cId="2276488042" sldId="278"/>
            <ac:picMk id="4" creationId="{60504E6C-6A9E-9C37-40B0-D19295DDEEC3}"/>
          </ac:picMkLst>
        </pc:picChg>
        <pc:picChg chg="del">
          <ac:chgData name="Riccardo Berta" userId="c8694f89-bba4-4576-b0a8-456619ca5a8c" providerId="ADAL" clId="{285D91C1-4BF4-0841-A283-B28F698AE366}" dt="2022-08-26T11:15:30.021" v="158" actId="478"/>
          <ac:picMkLst>
            <pc:docMk/>
            <pc:sldMk cId="2276488042" sldId="278"/>
            <ac:picMk id="6" creationId="{55622F76-3F69-85DA-DB04-2F9FA718C471}"/>
          </ac:picMkLst>
        </pc:picChg>
        <pc:picChg chg="add mod">
          <ac:chgData name="Riccardo Berta" userId="c8694f89-bba4-4576-b0a8-456619ca5a8c" providerId="ADAL" clId="{285D91C1-4BF4-0841-A283-B28F698AE366}" dt="2022-08-26T17:01:19.085" v="220" actId="1076"/>
          <ac:picMkLst>
            <pc:docMk/>
            <pc:sldMk cId="2276488042" sldId="278"/>
            <ac:picMk id="7" creationId="{12A38CB3-9C82-D386-6AEC-F799DFDA4DBA}"/>
          </ac:picMkLst>
        </pc:picChg>
      </pc:sldChg>
    </pc:docChg>
  </pc:docChgLst>
  <pc:docChgLst>
    <pc:chgData name="Riccardo Berta" userId="c8694f89-bba4-4576-b0a8-456619ca5a8c" providerId="ADAL" clId="{35C5D11B-424E-5B41-A9C4-509DD0A59BFD}"/>
    <pc:docChg chg="custSel delSld modSld sldOrd">
      <pc:chgData name="Riccardo Berta" userId="c8694f89-bba4-4576-b0a8-456619ca5a8c" providerId="ADAL" clId="{35C5D11B-424E-5B41-A9C4-509DD0A59BFD}" dt="2022-04-01T12:12:56.906" v="135" actId="20577"/>
      <pc:docMkLst>
        <pc:docMk/>
      </pc:docMkLst>
      <pc:sldChg chg="modSp">
        <pc:chgData name="Riccardo Berta" userId="c8694f89-bba4-4576-b0a8-456619ca5a8c" providerId="ADAL" clId="{35C5D11B-424E-5B41-A9C4-509DD0A59BFD}" dt="2022-03-22T07:34:03.014" v="5"/>
        <pc:sldMkLst>
          <pc:docMk/>
          <pc:sldMk cId="0" sldId="257"/>
        </pc:sldMkLst>
        <pc:picChg chg="mod">
          <ac:chgData name="Riccardo Berta" userId="c8694f89-bba4-4576-b0a8-456619ca5a8c" providerId="ADAL" clId="{35C5D11B-424E-5B41-A9C4-509DD0A59BFD}" dt="2022-03-22T07:34:03.014" v="5"/>
          <ac:picMkLst>
            <pc:docMk/>
            <pc:sldMk cId="0" sldId="257"/>
            <ac:picMk id="85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34:23.187" v="6"/>
        <pc:sldMkLst>
          <pc:docMk/>
          <pc:sldMk cId="1899110855" sldId="258"/>
        </pc:sldMkLst>
        <pc:picChg chg="mod">
          <ac:chgData name="Riccardo Berta" userId="c8694f89-bba4-4576-b0a8-456619ca5a8c" providerId="ADAL" clId="{35C5D11B-424E-5B41-A9C4-509DD0A59BFD}" dt="2022-03-22T07:34:23.187" v="6"/>
          <ac:picMkLst>
            <pc:docMk/>
            <pc:sldMk cId="1899110855" sldId="258"/>
            <ac:picMk id="92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39:20.191" v="16"/>
        <pc:sldMkLst>
          <pc:docMk/>
          <pc:sldMk cId="3018556184" sldId="259"/>
        </pc:sldMkLst>
        <pc:picChg chg="mod">
          <ac:chgData name="Riccardo Berta" userId="c8694f89-bba4-4576-b0a8-456619ca5a8c" providerId="ADAL" clId="{35C5D11B-424E-5B41-A9C4-509DD0A59BFD}" dt="2022-03-22T07:38:22.524" v="12"/>
          <ac:picMkLst>
            <pc:docMk/>
            <pc:sldMk cId="3018556184" sldId="259"/>
            <ac:picMk id="99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34.539" v="13"/>
          <ac:picMkLst>
            <pc:docMk/>
            <pc:sldMk cId="3018556184" sldId="259"/>
            <ac:picMk id="100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47.480" v="14"/>
          <ac:picMkLst>
            <pc:docMk/>
            <pc:sldMk cId="3018556184" sldId="259"/>
            <ac:picMk id="101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59.538" v="15"/>
          <ac:picMkLst>
            <pc:docMk/>
            <pc:sldMk cId="3018556184" sldId="259"/>
            <ac:picMk id="102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9:20.191" v="16"/>
          <ac:picMkLst>
            <pc:docMk/>
            <pc:sldMk cId="3018556184" sldId="259"/>
            <ac:picMk id="103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3T07:58:19.601" v="41" actId="20577"/>
        <pc:sldMkLst>
          <pc:docMk/>
          <pc:sldMk cId="1104208334" sldId="260"/>
        </pc:sldMkLst>
        <pc:spChg chg="mod">
          <ac:chgData name="Riccardo Berta" userId="c8694f89-bba4-4576-b0a8-456619ca5a8c" providerId="ADAL" clId="{35C5D11B-424E-5B41-A9C4-509DD0A59BFD}" dt="2022-03-23T07:58:19.601" v="41" actId="20577"/>
          <ac:spMkLst>
            <pc:docMk/>
            <pc:sldMk cId="1104208334" sldId="260"/>
            <ac:spMk id="109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0:02.780" v="18"/>
          <ac:picMkLst>
            <pc:docMk/>
            <pc:sldMk cId="1104208334" sldId="260"/>
            <ac:picMk id="110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9:46.143" v="17"/>
          <ac:picMkLst>
            <pc:docMk/>
            <pc:sldMk cId="1104208334" sldId="260"/>
            <ac:picMk id="111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2:45.729" v="19"/>
        <pc:sldMkLst>
          <pc:docMk/>
          <pc:sldMk cId="1290395919" sldId="261"/>
        </pc:sldMkLst>
        <pc:picChg chg="mod">
          <ac:chgData name="Riccardo Berta" userId="c8694f89-bba4-4576-b0a8-456619ca5a8c" providerId="ADAL" clId="{35C5D11B-424E-5B41-A9C4-509DD0A59BFD}" dt="2022-03-22T07:42:45.729" v="19"/>
          <ac:picMkLst>
            <pc:docMk/>
            <pc:sldMk cId="1290395919" sldId="261"/>
            <ac:picMk id="119" creationId="{00000000-0000-0000-0000-000000000000}"/>
          </ac:picMkLst>
        </pc:picChg>
      </pc:sldChg>
      <pc:sldChg chg="modSp mod modNotes">
        <pc:chgData name="Riccardo Berta" userId="c8694f89-bba4-4576-b0a8-456619ca5a8c" providerId="ADAL" clId="{35C5D11B-424E-5B41-A9C4-509DD0A59BFD}" dt="2022-03-25T14:38:53.205" v="88" actId="20577"/>
        <pc:sldMkLst>
          <pc:docMk/>
          <pc:sldMk cId="4130549615" sldId="262"/>
        </pc:sldMkLst>
        <pc:spChg chg="mod">
          <ac:chgData name="Riccardo Berta" userId="c8694f89-bba4-4576-b0a8-456619ca5a8c" providerId="ADAL" clId="{35C5D11B-424E-5B41-A9C4-509DD0A59BFD}" dt="2022-03-25T14:38:53.205" v="88" actId="20577"/>
          <ac:spMkLst>
            <pc:docMk/>
            <pc:sldMk cId="4130549615" sldId="262"/>
            <ac:spMk id="125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3:02.767" v="20"/>
          <ac:picMkLst>
            <pc:docMk/>
            <pc:sldMk cId="4130549615" sldId="262"/>
            <ac:picMk id="126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3:16.691" v="21"/>
        <pc:sldMkLst>
          <pc:docMk/>
          <pc:sldMk cId="3102138681" sldId="263"/>
        </pc:sldMkLst>
        <pc:picChg chg="mod">
          <ac:chgData name="Riccardo Berta" userId="c8694f89-bba4-4576-b0a8-456619ca5a8c" providerId="ADAL" clId="{35C5D11B-424E-5B41-A9C4-509DD0A59BFD}" dt="2022-03-22T07:43:16.691" v="21"/>
          <ac:picMkLst>
            <pc:docMk/>
            <pc:sldMk cId="3102138681" sldId="263"/>
            <ac:picMk id="133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5T15:16:54.434" v="126" actId="20577"/>
        <pc:sldMkLst>
          <pc:docMk/>
          <pc:sldMk cId="2113557187" sldId="264"/>
        </pc:sldMkLst>
        <pc:spChg chg="mod">
          <ac:chgData name="Riccardo Berta" userId="c8694f89-bba4-4576-b0a8-456619ca5a8c" providerId="ADAL" clId="{35C5D11B-424E-5B41-A9C4-509DD0A59BFD}" dt="2022-03-25T15:16:54.434" v="126" actId="20577"/>
          <ac:spMkLst>
            <pc:docMk/>
            <pc:sldMk cId="2113557187" sldId="264"/>
            <ac:spMk id="139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3:33.267" v="22"/>
          <ac:picMkLst>
            <pc:docMk/>
            <pc:sldMk cId="2113557187" sldId="264"/>
            <ac:picMk id="141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3:50.362" v="23"/>
          <ac:picMkLst>
            <pc:docMk/>
            <pc:sldMk cId="2113557187" sldId="264"/>
            <ac:picMk id="142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4:03.240" v="24"/>
        <pc:sldMkLst>
          <pc:docMk/>
          <pc:sldMk cId="2045385232" sldId="265"/>
        </pc:sldMkLst>
        <pc:picChg chg="mod">
          <ac:chgData name="Riccardo Berta" userId="c8694f89-bba4-4576-b0a8-456619ca5a8c" providerId="ADAL" clId="{35C5D11B-424E-5B41-A9C4-509DD0A59BFD}" dt="2022-03-22T07:44:03.240" v="24"/>
          <ac:picMkLst>
            <pc:docMk/>
            <pc:sldMk cId="2045385232" sldId="265"/>
            <ac:picMk id="149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4:22.734" v="25"/>
        <pc:sldMkLst>
          <pc:docMk/>
          <pc:sldMk cId="4181844165" sldId="266"/>
        </pc:sldMkLst>
        <pc:picChg chg="mod">
          <ac:chgData name="Riccardo Berta" userId="c8694f89-bba4-4576-b0a8-456619ca5a8c" providerId="ADAL" clId="{35C5D11B-424E-5B41-A9C4-509DD0A59BFD}" dt="2022-03-22T07:44:22.734" v="25"/>
          <ac:picMkLst>
            <pc:docMk/>
            <pc:sldMk cId="4181844165" sldId="266"/>
            <ac:picMk id="156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4-01T12:12:56.906" v="135" actId="20577"/>
        <pc:sldMkLst>
          <pc:docMk/>
          <pc:sldMk cId="216455838" sldId="267"/>
        </pc:sldMkLst>
        <pc:spChg chg="mod">
          <ac:chgData name="Riccardo Berta" userId="c8694f89-bba4-4576-b0a8-456619ca5a8c" providerId="ADAL" clId="{35C5D11B-424E-5B41-A9C4-509DD0A59BFD}" dt="2022-04-01T12:12:56.906" v="135" actId="20577"/>
          <ac:spMkLst>
            <pc:docMk/>
            <pc:sldMk cId="216455838" sldId="267"/>
            <ac:spMk id="162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4:34.392" v="26"/>
          <ac:picMkLst>
            <pc:docMk/>
            <pc:sldMk cId="216455838" sldId="267"/>
            <ac:picMk id="163" creationId="{00000000-0000-0000-0000-000000000000}"/>
          </ac:picMkLst>
        </pc:picChg>
      </pc:sldChg>
      <pc:sldChg chg="del">
        <pc:chgData name="Riccardo Berta" userId="c8694f89-bba4-4576-b0a8-456619ca5a8c" providerId="ADAL" clId="{35C5D11B-424E-5B41-A9C4-509DD0A59BFD}" dt="2022-03-22T07:29:13.529" v="3" actId="2696"/>
        <pc:sldMkLst>
          <pc:docMk/>
          <pc:sldMk cId="925286286" sldId="268"/>
        </pc:sldMkLst>
      </pc:sldChg>
      <pc:sldChg chg="modSp">
        <pc:chgData name="Riccardo Berta" userId="c8694f89-bba4-4576-b0a8-456619ca5a8c" providerId="ADAL" clId="{35C5D11B-424E-5B41-A9C4-509DD0A59BFD}" dt="2022-03-22T07:44:59.403" v="28"/>
        <pc:sldMkLst>
          <pc:docMk/>
          <pc:sldMk cId="3471997037" sldId="269"/>
        </pc:sldMkLst>
        <pc:picChg chg="mod">
          <ac:chgData name="Riccardo Berta" userId="c8694f89-bba4-4576-b0a8-456619ca5a8c" providerId="ADAL" clId="{35C5D11B-424E-5B41-A9C4-509DD0A59BFD}" dt="2022-03-22T07:44:47.754" v="27"/>
          <ac:picMkLst>
            <pc:docMk/>
            <pc:sldMk cId="3471997037" sldId="269"/>
            <ac:picMk id="176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4:59.403" v="28"/>
          <ac:picMkLst>
            <pc:docMk/>
            <pc:sldMk cId="3471997037" sldId="269"/>
            <ac:picMk id="177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2T07:47:03.443" v="33"/>
        <pc:sldMkLst>
          <pc:docMk/>
          <pc:sldMk cId="3130917410" sldId="270"/>
        </pc:sldMkLst>
        <pc:picChg chg="mod">
          <ac:chgData name="Riccardo Berta" userId="c8694f89-bba4-4576-b0a8-456619ca5a8c" providerId="ADAL" clId="{35C5D11B-424E-5B41-A9C4-509DD0A59BFD}" dt="2022-03-22T07:46:52.226" v="32"/>
          <ac:picMkLst>
            <pc:docMk/>
            <pc:sldMk cId="3130917410" sldId="270"/>
            <ac:picMk id="184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03.443" v="33"/>
          <ac:picMkLst>
            <pc:docMk/>
            <pc:sldMk cId="3130917410" sldId="270"/>
            <ac:picMk id="185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2T07:47:51.976" v="38"/>
        <pc:sldMkLst>
          <pc:docMk/>
          <pc:sldMk cId="2266699268" sldId="271"/>
        </pc:sldMkLst>
        <pc:picChg chg="mod">
          <ac:chgData name="Riccardo Berta" userId="c8694f89-bba4-4576-b0a8-456619ca5a8c" providerId="ADAL" clId="{35C5D11B-424E-5B41-A9C4-509DD0A59BFD}" dt="2022-03-22T07:47:14.728" v="34"/>
          <ac:picMkLst>
            <pc:docMk/>
            <pc:sldMk cId="2266699268" sldId="271"/>
            <ac:picMk id="193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31.485" v="36"/>
          <ac:picMkLst>
            <pc:docMk/>
            <pc:sldMk cId="2266699268" sldId="271"/>
            <ac:picMk id="194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51.976" v="38"/>
          <ac:picMkLst>
            <pc:docMk/>
            <pc:sldMk cId="2266699268" sldId="271"/>
            <ac:picMk id="195" creationId="{00000000-0000-0000-0000-000000000000}"/>
          </ac:picMkLst>
        </pc:picChg>
      </pc:sldChg>
      <pc:sldChg chg="modSp mod ord">
        <pc:chgData name="Riccardo Berta" userId="c8694f89-bba4-4576-b0a8-456619ca5a8c" providerId="ADAL" clId="{35C5D11B-424E-5B41-A9C4-509DD0A59BFD}" dt="2022-03-22T07:29:04.952" v="2"/>
        <pc:sldMkLst>
          <pc:docMk/>
          <pc:sldMk cId="993270251" sldId="272"/>
        </pc:sldMkLst>
        <pc:spChg chg="mod">
          <ac:chgData name="Riccardo Berta" userId="c8694f89-bba4-4576-b0a8-456619ca5a8c" providerId="ADAL" clId="{35C5D11B-424E-5B41-A9C4-509DD0A59BFD}" dt="2022-03-22T07:29:04.952" v="2"/>
          <ac:spMkLst>
            <pc:docMk/>
            <pc:sldMk cId="993270251" sldId="272"/>
            <ac:spMk id="201" creationId="{00000000-0000-0000-0000-000000000000}"/>
          </ac:spMkLst>
        </pc:spChg>
      </pc:sldChg>
      <pc:sldChg chg="modSp">
        <pc:chgData name="Riccardo Berta" userId="c8694f89-bba4-4576-b0a8-456619ca5a8c" providerId="ADAL" clId="{35C5D11B-424E-5B41-A9C4-509DD0A59BFD}" dt="2022-03-22T07:48:04.230" v="39"/>
        <pc:sldMkLst>
          <pc:docMk/>
          <pc:sldMk cId="3843819371" sldId="273"/>
        </pc:sldMkLst>
        <pc:picChg chg="mod">
          <ac:chgData name="Riccardo Berta" userId="c8694f89-bba4-4576-b0a8-456619ca5a8c" providerId="ADAL" clId="{35C5D11B-424E-5B41-A9C4-509DD0A59BFD}" dt="2022-03-22T07:48:04.230" v="39"/>
          <ac:picMkLst>
            <pc:docMk/>
            <pc:sldMk cId="3843819371" sldId="273"/>
            <ac:picMk id="210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8:21.111" v="40"/>
        <pc:sldMkLst>
          <pc:docMk/>
          <pc:sldMk cId="284781631" sldId="275"/>
        </pc:sldMkLst>
        <pc:picChg chg="mod">
          <ac:chgData name="Riccardo Berta" userId="c8694f89-bba4-4576-b0a8-456619ca5a8c" providerId="ADAL" clId="{35C5D11B-424E-5B41-A9C4-509DD0A59BFD}" dt="2022-03-22T07:48:21.111" v="40"/>
          <ac:picMkLst>
            <pc:docMk/>
            <pc:sldMk cId="284781631" sldId="275"/>
            <ac:picMk id="224" creationId="{00000000-0000-0000-0000-000000000000}"/>
          </ac:picMkLst>
        </pc:picChg>
      </pc:sldChg>
    </pc:docChg>
  </pc:docChgLst>
  <pc:docChgLst>
    <pc:chgData name="Riccardo Berta" userId="c8694f89-bba4-4576-b0a8-456619ca5a8c" providerId="ADAL" clId="{89457721-8AF9-BB44-BAF2-46F7B0D7D7E8}"/>
    <pc:docChg chg="custSel addSld delSld modSld">
      <pc:chgData name="Riccardo Berta" userId="c8694f89-bba4-4576-b0a8-456619ca5a8c" providerId="ADAL" clId="{89457721-8AF9-BB44-BAF2-46F7B0D7D7E8}" dt="2022-08-30T09:55:24.863" v="44" actId="20577"/>
      <pc:docMkLst>
        <pc:docMk/>
      </pc:docMkLst>
      <pc:sldChg chg="modSp mod">
        <pc:chgData name="Riccardo Berta" userId="c8694f89-bba4-4576-b0a8-456619ca5a8c" providerId="ADAL" clId="{89457721-8AF9-BB44-BAF2-46F7B0D7D7E8}" dt="2022-08-30T09:54:06.379" v="7" actId="20577"/>
        <pc:sldMkLst>
          <pc:docMk/>
          <pc:sldMk cId="0" sldId="256"/>
        </pc:sldMkLst>
        <pc:spChg chg="mod">
          <ac:chgData name="Riccardo Berta" userId="c8694f89-bba4-4576-b0a8-456619ca5a8c" providerId="ADAL" clId="{89457721-8AF9-BB44-BAF2-46F7B0D7D7E8}" dt="2022-08-30T09:54:06.379" v="7" actId="20577"/>
          <ac:spMkLst>
            <pc:docMk/>
            <pc:sldMk cId="0" sldId="256"/>
            <ac:spMk id="62" creationId="{00000000-0000-0000-0000-000000000000}"/>
          </ac:spMkLst>
        </pc:spChg>
      </pc:sldChg>
      <pc:sldChg chg="delSp modSp mod">
        <pc:chgData name="Riccardo Berta" userId="c8694f89-bba4-4576-b0a8-456619ca5a8c" providerId="ADAL" clId="{89457721-8AF9-BB44-BAF2-46F7B0D7D7E8}" dt="2022-08-30T09:54:23.221" v="18" actId="478"/>
        <pc:sldMkLst>
          <pc:docMk/>
          <pc:sldMk cId="0" sldId="257"/>
        </pc:sldMkLst>
        <pc:spChg chg="mod">
          <ac:chgData name="Riccardo Berta" userId="c8694f89-bba4-4576-b0a8-456619ca5a8c" providerId="ADAL" clId="{89457721-8AF9-BB44-BAF2-46F7B0D7D7E8}" dt="2022-08-30T09:54:14.367" v="13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89457721-8AF9-BB44-BAF2-46F7B0D7D7E8}" dt="2022-08-30T09:54:19.217" v="17" actId="20577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89457721-8AF9-BB44-BAF2-46F7B0D7D7E8}" dt="2022-08-30T09:54:23.221" v="18" actId="478"/>
          <ac:picMkLst>
            <pc:docMk/>
            <pc:sldMk cId="0" sldId="257"/>
            <ac:picMk id="3" creationId="{EE0D0F3E-A843-92E5-ABBC-F41E3CA3C922}"/>
          </ac:picMkLst>
        </pc:picChg>
        <pc:picChg chg="del">
          <ac:chgData name="Riccardo Berta" userId="c8694f89-bba4-4576-b0a8-456619ca5a8c" providerId="ADAL" clId="{89457721-8AF9-BB44-BAF2-46F7B0D7D7E8}" dt="2022-08-30T09:54:16.325" v="14" actId="478"/>
          <ac:picMkLst>
            <pc:docMk/>
            <pc:sldMk cId="0" sldId="257"/>
            <ac:picMk id="5" creationId="{692F2B73-F6B6-F2AC-BB2A-2B1020944694}"/>
          </ac:picMkLst>
        </pc:picChg>
      </pc:sldChg>
      <pc:sldChg chg="modSp mod">
        <pc:chgData name="Riccardo Berta" userId="c8694f89-bba4-4576-b0a8-456619ca5a8c" providerId="ADAL" clId="{89457721-8AF9-BB44-BAF2-46F7B0D7D7E8}" dt="2022-08-30T09:54:11.362" v="10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89457721-8AF9-BB44-BAF2-46F7B0D7D7E8}" dt="2022-08-30T09:54:11.362" v="10" actId="20577"/>
          <ac:spMkLst>
            <pc:docMk/>
            <pc:sldMk cId="3018556184" sldId="259"/>
            <ac:spMk id="3" creationId="{38BFAA1C-1163-169B-2D77-6FEF73CC8512}"/>
          </ac:spMkLst>
        </pc:spChg>
      </pc:sldChg>
      <pc:sldChg chg="add">
        <pc:chgData name="Riccardo Berta" userId="c8694f89-bba4-4576-b0a8-456619ca5a8c" providerId="ADAL" clId="{89457721-8AF9-BB44-BAF2-46F7B0D7D7E8}" dt="2022-08-30T09:54:31.238" v="24"/>
        <pc:sldMkLst>
          <pc:docMk/>
          <pc:sldMk cId="3239712184" sldId="260"/>
        </pc:sldMkLst>
      </pc:sldChg>
      <pc:sldChg chg="del">
        <pc:chgData name="Riccardo Berta" userId="c8694f89-bba4-4576-b0a8-456619ca5a8c" providerId="ADAL" clId="{89457721-8AF9-BB44-BAF2-46F7B0D7D7E8}" dt="2022-08-30T09:54:26.068" v="19" actId="2696"/>
        <pc:sldMkLst>
          <pc:docMk/>
          <pc:sldMk cId="3692252167" sldId="260"/>
        </pc:sldMkLst>
      </pc:sldChg>
      <pc:sldChg chg="add">
        <pc:chgData name="Riccardo Berta" userId="c8694f89-bba4-4576-b0a8-456619ca5a8c" providerId="ADAL" clId="{89457721-8AF9-BB44-BAF2-46F7B0D7D7E8}" dt="2022-08-30T09:54:32.176" v="25"/>
        <pc:sldMkLst>
          <pc:docMk/>
          <pc:sldMk cId="723946338" sldId="261"/>
        </pc:sldMkLst>
      </pc:sldChg>
      <pc:sldChg chg="del">
        <pc:chgData name="Riccardo Berta" userId="c8694f89-bba4-4576-b0a8-456619ca5a8c" providerId="ADAL" clId="{89457721-8AF9-BB44-BAF2-46F7B0D7D7E8}" dt="2022-08-30T09:54:26.532" v="20" actId="2696"/>
        <pc:sldMkLst>
          <pc:docMk/>
          <pc:sldMk cId="846979211" sldId="261"/>
        </pc:sldMkLst>
      </pc:sldChg>
      <pc:sldChg chg="del">
        <pc:chgData name="Riccardo Berta" userId="c8694f89-bba4-4576-b0a8-456619ca5a8c" providerId="ADAL" clId="{89457721-8AF9-BB44-BAF2-46F7B0D7D7E8}" dt="2022-08-30T09:54:26.938" v="21" actId="2696"/>
        <pc:sldMkLst>
          <pc:docMk/>
          <pc:sldMk cId="447929702" sldId="262"/>
        </pc:sldMkLst>
      </pc:sldChg>
      <pc:sldChg chg="add">
        <pc:chgData name="Riccardo Berta" userId="c8694f89-bba4-4576-b0a8-456619ca5a8c" providerId="ADAL" clId="{89457721-8AF9-BB44-BAF2-46F7B0D7D7E8}" dt="2022-08-30T09:54:33.167" v="26"/>
        <pc:sldMkLst>
          <pc:docMk/>
          <pc:sldMk cId="1167696200" sldId="262"/>
        </pc:sldMkLst>
      </pc:sldChg>
      <pc:sldChg chg="del">
        <pc:chgData name="Riccardo Berta" userId="c8694f89-bba4-4576-b0a8-456619ca5a8c" providerId="ADAL" clId="{89457721-8AF9-BB44-BAF2-46F7B0D7D7E8}" dt="2022-08-30T09:54:27.400" v="22" actId="2696"/>
        <pc:sldMkLst>
          <pc:docMk/>
          <pc:sldMk cId="11402927" sldId="263"/>
        </pc:sldMkLst>
      </pc:sldChg>
      <pc:sldChg chg="modSp add mod">
        <pc:chgData name="Riccardo Berta" userId="c8694f89-bba4-4576-b0a8-456619ca5a8c" providerId="ADAL" clId="{89457721-8AF9-BB44-BAF2-46F7B0D7D7E8}" dt="2022-08-30T09:55:24.863" v="44" actId="20577"/>
        <pc:sldMkLst>
          <pc:docMk/>
          <pc:sldMk cId="1817587258" sldId="263"/>
        </pc:sldMkLst>
        <pc:spChg chg="mod">
          <ac:chgData name="Riccardo Berta" userId="c8694f89-bba4-4576-b0a8-456619ca5a8c" providerId="ADAL" clId="{89457721-8AF9-BB44-BAF2-46F7B0D7D7E8}" dt="2022-08-30T09:54:51.021" v="28"/>
          <ac:spMkLst>
            <pc:docMk/>
            <pc:sldMk cId="1817587258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89457721-8AF9-BB44-BAF2-46F7B0D7D7E8}" dt="2022-08-30T09:55:24.863" v="44" actId="20577"/>
          <ac:spMkLst>
            <pc:docMk/>
            <pc:sldMk cId="1817587258" sldId="263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89457721-8AF9-BB44-BAF2-46F7B0D7D7E8}" dt="2022-08-30T09:54:27.959" v="23" actId="2696"/>
        <pc:sldMkLst>
          <pc:docMk/>
          <pc:sldMk cId="2794482370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74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031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05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296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858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994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67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599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676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002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65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968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82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615642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02.10363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2022.aulaweb.unige.it/mod/page/view.php?id=3270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aa2022-tea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 err="1"/>
              <a:t>Introduction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History of Game Agents (3)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460730" y="5270315"/>
            <a:ext cx="7974461" cy="1074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lvl="0" indent="0">
              <a:buNone/>
            </a:pPr>
            <a:r>
              <a:rPr lang="en-GB" b="1" dirty="0"/>
              <a:t>Kasparov</a:t>
            </a:r>
            <a:r>
              <a:rPr lang="en-GB" dirty="0"/>
              <a:t> vs IBM Deep Blue (1997)</a:t>
            </a:r>
          </a:p>
          <a:p>
            <a:pPr marL="120650" lvl="0" indent="0">
              <a:buNone/>
            </a:pPr>
            <a:endParaRPr lang="en-GB" sz="1100" dirty="0"/>
          </a:p>
          <a:p>
            <a:pPr marL="120650" lvl="0" indent="0">
              <a:buNone/>
            </a:pPr>
            <a:r>
              <a:rPr lang="en-GB" sz="1100" dirty="0"/>
              <a:t>Deep Blue was a chess-playing expert system run on a unique purpose-built IBM supercomputer. It was the first computer to win a game, and the first to win a match, against a reigning world champion under regular time controls.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92C2373-05EF-559F-3451-48CB4926F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38894"/>
            <a:ext cx="6432063" cy="393642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97519A1-039A-94B6-2353-CC57FE4C6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299" y="2822627"/>
            <a:ext cx="2704001" cy="219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06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History of Game Agents (4)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460650" y="5156461"/>
            <a:ext cx="8287424" cy="1348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lvl="0" indent="0">
              <a:buNone/>
            </a:pPr>
            <a:r>
              <a:rPr lang="en-GB" dirty="0"/>
              <a:t>DeepMind's </a:t>
            </a:r>
            <a:r>
              <a:rPr lang="en-GB" b="1" dirty="0"/>
              <a:t>AlphaGo</a:t>
            </a:r>
            <a:r>
              <a:rPr lang="en-GB" dirty="0"/>
              <a:t> (Google) VS Fan Hui (2015) </a:t>
            </a:r>
          </a:p>
          <a:p>
            <a:pPr marL="120650" lvl="0" indent="0">
              <a:buNone/>
            </a:pPr>
            <a:endParaRPr lang="en-GB" sz="1100" dirty="0"/>
          </a:p>
          <a:p>
            <a:pPr marL="120650" lvl="0" indent="0">
              <a:buNone/>
            </a:pPr>
            <a:r>
              <a:rPr lang="en-GB" sz="1100" dirty="0"/>
              <a:t>AlphaGo is a computer program that plays the board game Go. It was developed by DeepMind Technologies, a subsidiary of Google. In October 2015, in a match against Fan Hui, AlphaGo became the first computer Go program to beat a human professional Go player on a full-sized 19×19 board.</a:t>
            </a:r>
          </a:p>
          <a:p>
            <a:pPr marL="120650" lvl="0" indent="0">
              <a:buNone/>
            </a:pPr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34F3A20-ABA1-600B-459B-F10EAF2E9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09" y="1069657"/>
            <a:ext cx="6730737" cy="406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09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History of Game Agents (5)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3D4FE7C-3071-6EDB-AB83-45A0AAAC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06" y="1174492"/>
            <a:ext cx="7883558" cy="52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17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Competitions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429257"/>
            <a:ext cx="8818500" cy="39994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Mario AI</a:t>
            </a:r>
          </a:p>
          <a:p>
            <a:pPr lvl="1"/>
            <a:r>
              <a:rPr lang="en-GB" dirty="0"/>
              <a:t>a benchmark for AI/CI/ML algorithms applied to Super Mario Bros</a:t>
            </a:r>
          </a:p>
          <a:p>
            <a:pPr lvl="1"/>
            <a:r>
              <a:rPr lang="en-GB" dirty="0"/>
              <a:t>[</a:t>
            </a:r>
            <a:r>
              <a:rPr lang="en-GB" dirty="0" err="1"/>
              <a:t>Karakovskiy</a:t>
            </a:r>
            <a:r>
              <a:rPr lang="en-GB" dirty="0"/>
              <a:t>, S., &amp; </a:t>
            </a:r>
            <a:r>
              <a:rPr lang="en-GB" dirty="0" err="1"/>
              <a:t>Togelius</a:t>
            </a:r>
            <a:r>
              <a:rPr lang="en-GB" dirty="0"/>
              <a:t>, J. (2012). </a:t>
            </a:r>
            <a:r>
              <a:rPr lang="en-GB" dirty="0">
                <a:hlinkClick r:id="rId3"/>
              </a:rPr>
              <a:t>The </a:t>
            </a:r>
            <a:r>
              <a:rPr lang="en-GB" dirty="0" err="1">
                <a:hlinkClick r:id="rId3"/>
              </a:rPr>
              <a:t>mario</a:t>
            </a:r>
            <a:r>
              <a:rPr lang="en-GB" dirty="0">
                <a:hlinkClick r:id="rId3"/>
              </a:rPr>
              <a:t> ai benchmark and competitions</a:t>
            </a:r>
            <a:r>
              <a:rPr lang="en-GB" dirty="0"/>
              <a:t>. IEEE Transactions on Computational Intelligence and AI in Games, 4(1), 55-67]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The </a:t>
            </a:r>
            <a:r>
              <a:rPr lang="en-GB" b="1" dirty="0"/>
              <a:t>General Video Game AI Competition </a:t>
            </a:r>
            <a:endParaRPr lang="en-GB" dirty="0"/>
          </a:p>
          <a:p>
            <a:pPr lvl="1"/>
            <a:r>
              <a:rPr lang="en-GB" dirty="0"/>
              <a:t>explores the problem of creating controllers for general video game playing</a:t>
            </a:r>
          </a:p>
          <a:p>
            <a:pPr lvl="1"/>
            <a:r>
              <a:rPr lang="en-GB" dirty="0"/>
              <a:t>How would we can create a single agent that is able to play any game it is given? </a:t>
            </a:r>
          </a:p>
          <a:p>
            <a:pPr lvl="1"/>
            <a:r>
              <a:rPr lang="en-GB" dirty="0"/>
              <a:t>[Perez-</a:t>
            </a:r>
            <a:r>
              <a:rPr lang="en-GB" dirty="0" err="1"/>
              <a:t>Liebana</a:t>
            </a:r>
            <a:r>
              <a:rPr lang="en-GB" dirty="0"/>
              <a:t> et al. </a:t>
            </a:r>
            <a:r>
              <a:rPr lang="en-GB" dirty="0">
                <a:hlinkClick r:id="rId4"/>
              </a:rPr>
              <a:t>General Video Game AI: a Multi-Track Framework for Evaluating Agents, Games and Content Generation Algorithms</a:t>
            </a:r>
            <a:r>
              <a:rPr lang="en-GB" dirty="0"/>
              <a:t>. IEEE Transactions on Games Volume: 11 Issue: 3]</a:t>
            </a:r>
          </a:p>
          <a:p>
            <a:pPr marL="590550" lvl="1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201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Topics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434209"/>
            <a:ext cx="8818500" cy="3458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Tree Search (Minimax and MCTS)</a:t>
            </a:r>
          </a:p>
          <a:p>
            <a:pPr lvl="0"/>
            <a:r>
              <a:rPr lang="en-GB" dirty="0"/>
              <a:t>Markov Decision Process</a:t>
            </a:r>
          </a:p>
          <a:p>
            <a:pPr lvl="0"/>
            <a:r>
              <a:rPr lang="en-GB" dirty="0"/>
              <a:t>Dynamic Programming</a:t>
            </a:r>
          </a:p>
          <a:p>
            <a:pPr lvl="0"/>
            <a:r>
              <a:rPr lang="en-GB" dirty="0"/>
              <a:t>Exploration vs Exploitation</a:t>
            </a:r>
          </a:p>
          <a:p>
            <a:pPr lvl="0"/>
            <a:r>
              <a:rPr lang="en-GB" dirty="0"/>
              <a:t>Policy Evaluation</a:t>
            </a:r>
          </a:p>
          <a:p>
            <a:pPr lvl="0"/>
            <a:r>
              <a:rPr lang="en-GB" dirty="0"/>
              <a:t>Policy Improvements</a:t>
            </a:r>
          </a:p>
          <a:p>
            <a:pPr lvl="0"/>
            <a:r>
              <a:rPr lang="en-GB" dirty="0"/>
              <a:t>Learning and Planning</a:t>
            </a:r>
          </a:p>
          <a:p>
            <a:pPr lvl="0"/>
            <a:r>
              <a:rPr lang="en-GB" dirty="0"/>
              <a:t>Function Approximation</a:t>
            </a:r>
          </a:p>
          <a:p>
            <a:pPr lvl="0"/>
            <a:r>
              <a:rPr lang="en-GB" dirty="0"/>
              <a:t>Deep Q-Learning</a:t>
            </a:r>
          </a:p>
          <a:p>
            <a:pPr lvl="0"/>
            <a:r>
              <a:rPr lang="en-GB" dirty="0"/>
              <a:t>Policy-based methods</a:t>
            </a:r>
          </a:p>
          <a:p>
            <a:pPr lvl="0"/>
            <a:r>
              <a:rPr lang="en-GB" dirty="0"/>
              <a:t>Actor-Critic methods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971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toy example: </a:t>
            </a:r>
            <a:r>
              <a:rPr lang="en-GB" dirty="0" err="1"/>
              <a:t>TicTacToe</a:t>
            </a:r>
            <a:r>
              <a:rPr lang="en-GB" dirty="0"/>
              <a:t>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417273" y="1043732"/>
            <a:ext cx="8818500" cy="52910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Simple rules and low complexity (tree size)</a:t>
            </a:r>
          </a:p>
          <a:p>
            <a:pPr lvl="1"/>
            <a:r>
              <a:rPr lang="en-GB" dirty="0"/>
              <a:t>3 x 3 = 255.168</a:t>
            </a:r>
          </a:p>
          <a:p>
            <a:pPr lvl="1"/>
            <a:r>
              <a:rPr lang="en-GB" dirty="0"/>
              <a:t>(but 4 x 4 = 15.038.733.958.272)</a:t>
            </a:r>
          </a:p>
          <a:p>
            <a:pPr lvl="0"/>
            <a:r>
              <a:rPr lang="en-GB" dirty="0"/>
              <a:t>A toy example:</a:t>
            </a:r>
          </a:p>
          <a:p>
            <a:pPr lvl="1"/>
            <a:r>
              <a:rPr lang="en-GB" dirty="0"/>
              <a:t>mathematical solution</a:t>
            </a:r>
          </a:p>
          <a:p>
            <a:pPr lvl="1"/>
            <a:r>
              <a:rPr lang="en-GB" dirty="0"/>
              <a:t>simple expert system</a:t>
            </a:r>
          </a:p>
          <a:p>
            <a:pPr lvl="1"/>
            <a:r>
              <a:rPr lang="en-GB" dirty="0"/>
              <a:t>complete tree search (minimax)</a:t>
            </a:r>
          </a:p>
          <a:p>
            <a:pPr lvl="1"/>
            <a:r>
              <a:rPr lang="en-GB" dirty="0"/>
              <a:t>experimenting learning techniques</a:t>
            </a:r>
          </a:p>
          <a:p>
            <a:pPr lvl="0"/>
            <a:r>
              <a:rPr lang="en-GB" dirty="0"/>
              <a:t>Random players</a:t>
            </a:r>
          </a:p>
          <a:p>
            <a:pPr lvl="1"/>
            <a:r>
              <a:rPr lang="en-GB" dirty="0"/>
              <a:t>random selection of actions</a:t>
            </a:r>
          </a:p>
          <a:p>
            <a:pPr lvl="1"/>
            <a:r>
              <a:rPr lang="en-GB" dirty="0"/>
              <a:t>which is the win probability?</a:t>
            </a:r>
          </a:p>
          <a:p>
            <a:pPr lvl="1"/>
            <a:r>
              <a:rPr lang="en-GB" dirty="0"/>
              <a:t>First player 737/1260 (about 58%)</a:t>
            </a:r>
          </a:p>
          <a:p>
            <a:pPr lvl="1"/>
            <a:r>
              <a:rPr lang="en-GB" dirty="0"/>
              <a:t>Second player 363/1260 (about 28%)		</a:t>
            </a:r>
          </a:p>
          <a:p>
            <a:pPr lvl="1"/>
            <a:r>
              <a:rPr lang="en-GB" dirty="0"/>
              <a:t>Draw 160/1260 (about 13%)</a:t>
            </a:r>
          </a:p>
          <a:p>
            <a:pPr marL="590550" lvl="1" indent="0"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AD94C4-1D5B-6495-EEF2-06A068A82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67" y="2296212"/>
            <a:ext cx="30226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762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toy example: </a:t>
            </a:r>
            <a:r>
              <a:rPr lang="en-GB" dirty="0" err="1"/>
              <a:t>TicTacToe</a:t>
            </a:r>
            <a:r>
              <a:rPr lang="en-GB" dirty="0"/>
              <a:t>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417273" y="1043732"/>
            <a:ext cx="8142265" cy="5573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Rational VS Random player</a:t>
            </a:r>
          </a:p>
          <a:p>
            <a:pPr lvl="1"/>
            <a:r>
              <a:rPr lang="en-GB" b="1" dirty="0"/>
              <a:t>rationality</a:t>
            </a:r>
            <a:r>
              <a:rPr lang="en-GB" dirty="0"/>
              <a:t> refers to the fact that agents would always prefer the higher reward/payoff considering what other agents will do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Probability is 1/192 (about 0.5%)</a:t>
            </a:r>
          </a:p>
          <a:p>
            <a:pPr marL="590550" lvl="1" indent="0">
              <a:buNone/>
            </a:pPr>
            <a:endParaRPr lang="en-GB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33D4226-5546-ED97-5A06-9D60ED9FA0E4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4626" y="2130456"/>
            <a:ext cx="5967557" cy="3943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45396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toy example: </a:t>
            </a:r>
            <a:r>
              <a:rPr lang="en-GB" dirty="0" err="1"/>
              <a:t>TicTacToe</a:t>
            </a:r>
            <a:r>
              <a:rPr lang="en-GB" dirty="0"/>
              <a:t> (3)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417273" y="1043732"/>
            <a:ext cx="8142265" cy="5573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Exercise: </a:t>
            </a:r>
            <a:r>
              <a:rPr lang="en-GB" b="1" dirty="0"/>
              <a:t>try to write a set of rules…</a:t>
            </a:r>
          </a:p>
          <a:p>
            <a:pPr lvl="0"/>
            <a:r>
              <a:rPr lang="en-GB" dirty="0"/>
              <a:t>My solution:</a:t>
            </a:r>
          </a:p>
          <a:p>
            <a:pPr marL="920750" lvl="1" indent="-342900">
              <a:buFont typeface="+mj-lt"/>
              <a:buAutoNum type="arabicPeriod"/>
            </a:pPr>
            <a:r>
              <a:rPr lang="en-GB" dirty="0"/>
              <a:t>if the board is empty, get a corner position</a:t>
            </a:r>
          </a:p>
          <a:p>
            <a:pPr marL="920750" lvl="1" indent="-342900">
              <a:buFont typeface="+mj-lt"/>
              <a:buAutoNum type="arabicPeriod"/>
            </a:pPr>
            <a:r>
              <a:rPr lang="en-GB" dirty="0"/>
              <a:t>if you have a win position, get it</a:t>
            </a:r>
          </a:p>
          <a:p>
            <a:pPr marL="920750" lvl="1" indent="-342900">
              <a:buFont typeface="+mj-lt"/>
              <a:buAutoNum type="arabicPeriod"/>
            </a:pPr>
            <a:r>
              <a:rPr lang="en-GB" dirty="0"/>
              <a:t>if the opponent has a win position, get it</a:t>
            </a:r>
          </a:p>
          <a:p>
            <a:pPr marL="920750" lvl="1" indent="-342900">
              <a:buFont typeface="+mj-lt"/>
              <a:buAutoNum type="arabicPeriod"/>
            </a:pPr>
            <a:r>
              <a:rPr lang="en-GB" dirty="0"/>
              <a:t>if you have a “two pair” opportunity, get it</a:t>
            </a:r>
          </a:p>
          <a:p>
            <a:pPr marL="920750" lvl="1" indent="-342900">
              <a:buFont typeface="+mj-lt"/>
              <a:buAutoNum type="arabicPeriod"/>
            </a:pPr>
            <a:r>
              <a:rPr lang="en-GB" dirty="0"/>
              <a:t>if the centre is free</a:t>
            </a:r>
          </a:p>
          <a:p>
            <a:pPr marL="1377950" lvl="2" indent="-342900"/>
            <a:r>
              <a:rPr lang="en-GB" dirty="0"/>
              <a:t>if a lateral position is full, get the centre </a:t>
            </a:r>
          </a:p>
          <a:p>
            <a:pPr marL="1377950" lvl="2" indent="-342900"/>
            <a:r>
              <a:rPr lang="en-GB" dirty="0"/>
              <a:t>if a non-opposite corner position is full, get the opposite corner</a:t>
            </a:r>
          </a:p>
          <a:p>
            <a:pPr marL="920750" lvl="1" indent="-342900">
              <a:buFont typeface="+mj-lt"/>
              <a:buAutoNum type="arabicPeriod"/>
            </a:pPr>
            <a:r>
              <a:rPr lang="en-GB" dirty="0"/>
              <a:t>if the opposite corner position is full, get a adjacent corner</a:t>
            </a:r>
          </a:p>
          <a:p>
            <a:pPr marL="920750" lvl="1" indent="-342900">
              <a:buFont typeface="+mj-lt"/>
              <a:buAutoNum type="arabicPeriod"/>
            </a:pPr>
            <a:r>
              <a:rPr lang="en-GB" dirty="0"/>
              <a:t>if you have a pair possibility, get it</a:t>
            </a:r>
          </a:p>
          <a:p>
            <a:pPr marL="920750" lvl="1" indent="-342900">
              <a:buFont typeface="+mj-lt"/>
              <a:buAutoNum type="arabicPeriod"/>
            </a:pPr>
            <a:r>
              <a:rPr lang="en-GB" dirty="0"/>
              <a:t>get a free position</a:t>
            </a:r>
          </a:p>
          <a:p>
            <a:r>
              <a:rPr lang="en-GB" dirty="0"/>
              <a:t>Simulation: </a:t>
            </a:r>
          </a:p>
          <a:p>
            <a:pPr lvl="1"/>
            <a:r>
              <a:rPr lang="en-GB" dirty="0"/>
              <a:t>99.5% of win, 0.5% of draws (ok)</a:t>
            </a:r>
          </a:p>
          <a:p>
            <a:pPr lvl="1"/>
            <a:r>
              <a:rPr lang="en-GB" dirty="0"/>
              <a:t>all the rules are necessary (?)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9966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Objectives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632950"/>
            <a:ext cx="8520600" cy="4105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course presents </a:t>
            </a:r>
            <a:r>
              <a:rPr lang="en-GB" b="1" dirty="0"/>
              <a:t>algorithms</a:t>
            </a:r>
            <a:r>
              <a:rPr lang="en-GB" dirty="0"/>
              <a:t> and </a:t>
            </a:r>
            <a:r>
              <a:rPr lang="en-GB" b="1" dirty="0"/>
              <a:t>strategies</a:t>
            </a:r>
            <a:r>
              <a:rPr lang="en-GB" dirty="0"/>
              <a:t> for </a:t>
            </a:r>
            <a:r>
              <a:rPr lang="en-GB" b="1" dirty="0"/>
              <a:t>autonomous intelligent agents</a:t>
            </a:r>
            <a:r>
              <a:rPr lang="en-GB" dirty="0"/>
              <a:t> that move and interact with an </a:t>
            </a:r>
            <a:r>
              <a:rPr lang="en-GB" b="1" dirty="0"/>
              <a:t>unknown environment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In particular, the environment is represented by a </a:t>
            </a:r>
            <a:r>
              <a:rPr lang="en-GB" b="1" dirty="0"/>
              <a:t>virtual world</a:t>
            </a:r>
            <a:r>
              <a:rPr lang="en-GB" dirty="0"/>
              <a:t> created through video games technology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The aim of the course is to provide the basis for the design and development of software algorithms capable of </a:t>
            </a:r>
            <a:r>
              <a:rPr lang="en-GB" b="1" dirty="0"/>
              <a:t>autonomously acting </a:t>
            </a:r>
            <a:r>
              <a:rPr lang="en-GB" dirty="0"/>
              <a:t>within an environment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The student is introduced to different concepts of artificial intelligence (in particular, </a:t>
            </a:r>
            <a:r>
              <a:rPr lang="en-GB" b="1" dirty="0"/>
              <a:t>reinforcement learning</a:t>
            </a:r>
            <a:r>
              <a:rPr lang="en-GB" dirty="0"/>
              <a:t>) and supported through extensive exercises during lectures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Information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 err="1"/>
              <a:t>AulaWeb</a:t>
            </a:r>
            <a:endParaRPr lang="en-GB" b="1" dirty="0"/>
          </a:p>
          <a:p>
            <a:pPr lvl="1"/>
            <a:r>
              <a:rPr lang="en-GB" dirty="0">
                <a:hlinkClick r:id="rId3"/>
              </a:rPr>
              <a:t>https://2022.aulaweb.unige.it/mod/page/view.php?id=32708</a:t>
            </a:r>
            <a:endParaRPr lang="en-GB" dirty="0"/>
          </a:p>
          <a:p>
            <a:pPr lvl="0"/>
            <a:r>
              <a:rPr lang="en-GB" b="1" dirty="0"/>
              <a:t>Microsoft Teams Channel</a:t>
            </a:r>
          </a:p>
          <a:p>
            <a:pPr lvl="1"/>
            <a:r>
              <a:rPr lang="en-GB" dirty="0">
                <a:hlinkClick r:id="rId4"/>
              </a:rPr>
              <a:t>https://bit.ly/aa2022-team</a:t>
            </a:r>
            <a:r>
              <a:rPr lang="en-GB" dirty="0"/>
              <a:t>  (code: g4yq38y)</a:t>
            </a:r>
          </a:p>
          <a:p>
            <a:pPr lvl="1"/>
            <a:r>
              <a:rPr lang="en-GB" dirty="0"/>
              <a:t>Slides (provided on Teams)</a:t>
            </a:r>
          </a:p>
          <a:p>
            <a:pPr lvl="1"/>
            <a:r>
              <a:rPr lang="en-GB" dirty="0" err="1"/>
              <a:t>Jupyter</a:t>
            </a:r>
            <a:r>
              <a:rPr lang="en-GB" dirty="0"/>
              <a:t> Notebook (provided on Teams)</a:t>
            </a:r>
          </a:p>
          <a:p>
            <a:pPr lvl="1"/>
            <a:r>
              <a:rPr lang="en-GB" dirty="0"/>
              <a:t>Lecture recordings (provided on Teams)</a:t>
            </a:r>
          </a:p>
          <a:p>
            <a:pPr lvl="1"/>
            <a:r>
              <a:rPr lang="en-GB" dirty="0"/>
              <a:t>No streaming</a:t>
            </a:r>
          </a:p>
          <a:p>
            <a:r>
              <a:rPr lang="en-GB" b="1" dirty="0"/>
              <a:t>Schedule</a:t>
            </a:r>
          </a:p>
          <a:p>
            <a:pPr lvl="1"/>
            <a:r>
              <a:rPr lang="en-GB" dirty="0"/>
              <a:t>Monday 9:00-11:00 INFAL/1 (lecture)</a:t>
            </a:r>
          </a:p>
          <a:p>
            <a:pPr lvl="1"/>
            <a:r>
              <a:rPr lang="en-GB" dirty="0"/>
              <a:t>Wednesday 11:00 – 13:00 DIME ITMAT (exercises)</a:t>
            </a:r>
          </a:p>
          <a:p>
            <a:r>
              <a:rPr lang="en-GB" b="1" dirty="0"/>
              <a:t>Book</a:t>
            </a:r>
            <a:r>
              <a:rPr lang="en-GB" dirty="0"/>
              <a:t> (not strictly required)</a:t>
            </a:r>
          </a:p>
          <a:p>
            <a:pPr lvl="1"/>
            <a:r>
              <a:rPr lang="en-GB" dirty="0"/>
              <a:t>M. Morales, </a:t>
            </a:r>
            <a:r>
              <a:rPr lang="en-GB" b="1" dirty="0"/>
              <a:t>Grokking Deep Reinforcement Learning</a:t>
            </a:r>
            <a:r>
              <a:rPr lang="en-GB" dirty="0"/>
              <a:t>, Manning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68BF7-2F3B-A5C4-4F7E-1982399FCE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</p:spPr>
        <p:txBody>
          <a:bodyPr/>
          <a:lstStyle/>
          <a:p>
            <a:r>
              <a:rPr lang="en-GB" dirty="0"/>
              <a:t>Grading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BFAA1C-1163-169B-2D77-6FEF73CC8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13163"/>
            <a:ext cx="8361245" cy="4743769"/>
          </a:xfrm>
        </p:spPr>
        <p:txBody>
          <a:bodyPr/>
          <a:lstStyle/>
          <a:p>
            <a:r>
              <a:rPr lang="en-GB" b="1" dirty="0"/>
              <a:t>Oral examination </a:t>
            </a:r>
            <a:r>
              <a:rPr lang="en-GB" dirty="0"/>
              <a:t>on the theoretical topics covered during lectures</a:t>
            </a:r>
          </a:p>
          <a:p>
            <a:endParaRPr lang="en-GB" dirty="0"/>
          </a:p>
          <a:p>
            <a:r>
              <a:rPr lang="en-GB" dirty="0"/>
              <a:t>OR</a:t>
            </a:r>
          </a:p>
          <a:p>
            <a:endParaRPr lang="en-GB" dirty="0"/>
          </a:p>
          <a:p>
            <a:r>
              <a:rPr lang="en-GB" b="1" dirty="0"/>
              <a:t>Reading a scientific paper </a:t>
            </a:r>
            <a:r>
              <a:rPr lang="en-GB" dirty="0"/>
              <a:t>on a particular topic and prepare a presentation</a:t>
            </a:r>
          </a:p>
          <a:p>
            <a:pPr lvl="1"/>
            <a:r>
              <a:rPr lang="en-GB" dirty="0"/>
              <a:t>20 minutes (strictly enforced!)</a:t>
            </a:r>
          </a:p>
          <a:p>
            <a:pPr lvl="1"/>
            <a:r>
              <a:rPr lang="en-GB" dirty="0"/>
              <a:t>Presentation structure</a:t>
            </a:r>
          </a:p>
          <a:p>
            <a:pPr lvl="2"/>
            <a:r>
              <a:rPr lang="en-GB" dirty="0"/>
              <a:t>problem addressed by the paper	</a:t>
            </a:r>
          </a:p>
          <a:p>
            <a:pPr lvl="2"/>
            <a:r>
              <a:rPr lang="en-GB" dirty="0"/>
              <a:t>motivation: application, gap in the literature, …</a:t>
            </a:r>
          </a:p>
          <a:p>
            <a:pPr lvl="2"/>
            <a:r>
              <a:rPr lang="en-GB" dirty="0"/>
              <a:t>main ideas of the proposed algorithm or technique</a:t>
            </a:r>
          </a:p>
          <a:p>
            <a:endParaRPr lang="en-GB" dirty="0"/>
          </a:p>
          <a:p>
            <a:r>
              <a:rPr lang="en-GB" dirty="0"/>
              <a:t>OR </a:t>
            </a:r>
          </a:p>
          <a:p>
            <a:endParaRPr lang="en-GB" dirty="0"/>
          </a:p>
          <a:p>
            <a:r>
              <a:rPr lang="en-GB" b="1" dirty="0"/>
              <a:t>Design and develop an agent </a:t>
            </a:r>
            <a:r>
              <a:rPr lang="en-GB" dirty="0"/>
              <a:t>for a particular problem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556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Definition of Agent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596868"/>
            <a:ext cx="8520600" cy="36642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Intelligent agents continuously perform three functions: </a:t>
            </a:r>
            <a:r>
              <a:rPr lang="en-GB" b="1" dirty="0"/>
              <a:t>perception</a:t>
            </a:r>
            <a:r>
              <a:rPr lang="en-GB" dirty="0"/>
              <a:t> of dynamic conditions in the environment; </a:t>
            </a:r>
            <a:r>
              <a:rPr lang="en-GB" b="1" dirty="0"/>
              <a:t>action</a:t>
            </a:r>
            <a:r>
              <a:rPr lang="en-GB" dirty="0"/>
              <a:t> to affect conditions in the environment; and </a:t>
            </a:r>
            <a:r>
              <a:rPr lang="en-GB" b="1" dirty="0"/>
              <a:t>reasoning</a:t>
            </a:r>
            <a:r>
              <a:rPr lang="en-GB" dirty="0"/>
              <a:t> to interpret perceptions, solve problems, draw inferences, and determine actions </a:t>
            </a:r>
          </a:p>
          <a:p>
            <a:pPr lvl="1"/>
            <a:r>
              <a:rPr lang="en-GB" dirty="0"/>
              <a:t>[Barbara Hayes-Roth. 1995. Agents on stage: advancing the state of the art of AI. In Proceedings of the 14th international joint conference on Artificial intelligence - Volume 1 (IJCAI'95), San Francisco, CA, USA</a:t>
            </a:r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An agent is anything that can be viewed as (a) </a:t>
            </a:r>
            <a:r>
              <a:rPr lang="en-GB" b="1" dirty="0"/>
              <a:t>perceiving</a:t>
            </a:r>
            <a:r>
              <a:rPr lang="en-GB" dirty="0"/>
              <a:t> its environment, and (b) </a:t>
            </a:r>
            <a:r>
              <a:rPr lang="en-GB" b="1" dirty="0"/>
              <a:t>acting</a:t>
            </a:r>
            <a:r>
              <a:rPr lang="en-GB" dirty="0"/>
              <a:t> upon that environment</a:t>
            </a:r>
          </a:p>
          <a:p>
            <a:pPr lvl="1"/>
            <a:r>
              <a:rPr lang="en-GB" dirty="0"/>
              <a:t>[Stuart J. Russell and Peter Norvig. 1995. Artificial Intelligence: A Modern Approach. Prentice-Hall, Inc., Upper Saddle River, NJ, USA]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394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Agent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3D03DA3-FA9A-72BF-2D58-E307C394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64" y="1925885"/>
            <a:ext cx="7772400" cy="375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96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Why Games?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392646"/>
            <a:ext cx="8818500" cy="4731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Limited</a:t>
            </a:r>
            <a:r>
              <a:rPr lang="en-GB" dirty="0"/>
              <a:t>, well-defined rules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b="1" dirty="0"/>
              <a:t>Huge</a:t>
            </a:r>
            <a:r>
              <a:rPr lang="en-GB" dirty="0"/>
              <a:t> state spaces</a:t>
            </a:r>
          </a:p>
          <a:p>
            <a:pPr lvl="1"/>
            <a:r>
              <a:rPr lang="en-GB" dirty="0"/>
              <a:t>highly complex</a:t>
            </a:r>
          </a:p>
          <a:p>
            <a:pPr lvl="1"/>
            <a:r>
              <a:rPr lang="en-GB" dirty="0"/>
              <a:t>usually, no enough time to work out the perfect mode </a:t>
            </a:r>
          </a:p>
          <a:p>
            <a:pPr lvl="2"/>
            <a:r>
              <a:rPr lang="en-GB" dirty="0"/>
              <a:t>Go, Chess</a:t>
            </a:r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b="1" dirty="0"/>
              <a:t>Test-beds</a:t>
            </a:r>
            <a:r>
              <a:rPr lang="en-GB" dirty="0"/>
              <a:t> for developing ideas and techniques useful also elsewhere</a:t>
            </a:r>
          </a:p>
          <a:p>
            <a:pPr lvl="1"/>
            <a:r>
              <a:rPr lang="en-GB" dirty="0"/>
              <a:t>an ideal environment where hostile agents may compete</a:t>
            </a:r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Nice, clean environment with clear criteria for success</a:t>
            </a:r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Game playing is considered and intelligent human activity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186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History of Game Agents (1)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5278582" y="1212536"/>
            <a:ext cx="3702668" cy="4670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lvl="0" indent="0">
              <a:buNone/>
            </a:pPr>
            <a:r>
              <a:rPr lang="en-GB" b="1" dirty="0"/>
              <a:t>Shannon</a:t>
            </a:r>
            <a:r>
              <a:rPr lang="en-GB" dirty="0"/>
              <a:t> demonstrating a machine he built to try programming rules for a limited version of Chess (1950)</a:t>
            </a:r>
          </a:p>
          <a:p>
            <a:pPr marL="120650" lvl="0" indent="0">
              <a:buNone/>
            </a:pPr>
            <a:endParaRPr lang="en-GB" sz="1100" dirty="0"/>
          </a:p>
          <a:p>
            <a:pPr marL="120650" lvl="0" indent="0">
              <a:buNone/>
            </a:pPr>
            <a:r>
              <a:rPr lang="en-GB" sz="1100" dirty="0"/>
              <a:t>Claude Elwood Shannon (1916–2001) was an American mathematician, electrical engineer, and cryptographer known as a "father of information theory"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Picture 2" descr="The Man Who Built The Chess Machine - Chess.com">
            <a:extLst>
              <a:ext uri="{FF2B5EF4-FFF2-40B4-BE49-F238E27FC236}">
                <a16:creationId xmlns:a16="http://schemas.microsoft.com/office/drawing/2014/main" id="{C932A66B-7773-650A-F797-72E6BD5BE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1" r="15237"/>
          <a:stretch/>
        </p:blipFill>
        <p:spPr bwMode="auto">
          <a:xfrm>
            <a:off x="623455" y="1212536"/>
            <a:ext cx="4599710" cy="497265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796791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History of Game Agents (2)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685155" y="5151189"/>
            <a:ext cx="7981079" cy="1400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0650" lvl="0" indent="0">
              <a:buNone/>
            </a:pPr>
            <a:r>
              <a:rPr lang="en-GB" dirty="0"/>
              <a:t>Arthur Samuel’s Checkers program developed for play on the IBM 701 (1956)</a:t>
            </a:r>
          </a:p>
          <a:p>
            <a:pPr marL="120650" lvl="0" indent="0">
              <a:buNone/>
            </a:pPr>
            <a:endParaRPr lang="en-GB" sz="1100" dirty="0"/>
          </a:p>
          <a:p>
            <a:pPr marL="120650" lvl="0" indent="0">
              <a:buNone/>
            </a:pPr>
            <a:r>
              <a:rPr lang="en-GB" sz="1100" dirty="0"/>
              <a:t>Arthur Lee Samuel (1901–1990) was an American pioneer in the field of computer gaming and artificial intelligence. He popularized the term "machine learning" in 1959</a:t>
            </a:r>
            <a:r>
              <a:rPr lang="en-GB" dirty="0"/>
              <a:t>.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F8406C4-323E-276A-E433-D03704404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15" y="1165403"/>
            <a:ext cx="6845006" cy="386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11162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5883</TotalTime>
  <Words>1091</Words>
  <Application>Microsoft Macintosh PowerPoint</Application>
  <PresentationFormat>Presentazione su schermo (4:3)</PresentationFormat>
  <Paragraphs>175</Paragraphs>
  <Slides>17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Economica</vt:lpstr>
      <vt:lpstr>Arial</vt:lpstr>
      <vt:lpstr>Open Sans</vt:lpstr>
      <vt:lpstr>Luxe</vt:lpstr>
      <vt:lpstr>Introduction</vt:lpstr>
      <vt:lpstr>Objectives</vt:lpstr>
      <vt:lpstr>Information</vt:lpstr>
      <vt:lpstr>Grading</vt:lpstr>
      <vt:lpstr>Definition of Agent</vt:lpstr>
      <vt:lpstr>Agent</vt:lpstr>
      <vt:lpstr>Why Games?</vt:lpstr>
      <vt:lpstr>History of Game Agents (1)</vt:lpstr>
      <vt:lpstr>History of Game Agents (2)</vt:lpstr>
      <vt:lpstr>History of Game Agents (3)</vt:lpstr>
      <vt:lpstr>History of Game Agents (4)</vt:lpstr>
      <vt:lpstr>History of Game Agents (5)</vt:lpstr>
      <vt:lpstr>Competitions</vt:lpstr>
      <vt:lpstr>Topics</vt:lpstr>
      <vt:lpstr>A toy example: TicTacToe (1)</vt:lpstr>
      <vt:lpstr>A toy example: TicTacToe (2)</vt:lpstr>
      <vt:lpstr>A toy example: TicTacToe (3)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11</cp:revision>
  <dcterms:modified xsi:type="dcterms:W3CDTF">2022-09-18T20:04:17Z</dcterms:modified>
  <cp:category/>
</cp:coreProperties>
</file>